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6" r:id="rId1"/>
  </p:sldMasterIdLst>
  <p:notesMasterIdLst>
    <p:notesMasterId r:id="rId12"/>
  </p:notesMasterIdLst>
  <p:sldIdLst>
    <p:sldId id="256" r:id="rId2"/>
    <p:sldId id="257" r:id="rId3"/>
    <p:sldId id="385" r:id="rId4"/>
    <p:sldId id="386" r:id="rId5"/>
    <p:sldId id="387" r:id="rId6"/>
    <p:sldId id="388" r:id="rId7"/>
    <p:sldId id="394" r:id="rId8"/>
    <p:sldId id="390" r:id="rId9"/>
    <p:sldId id="391" r:id="rId10"/>
    <p:sldId id="393"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DAA5A6-19E7-4E45-93B5-1E4C77323BCE}">
  <a:tblStyle styleId="{7EDAA5A6-19E7-4E45-93B5-1E4C77323B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91800AA-63AE-4A20-9CDE-E5367209BFB1}"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4E7E7"/>
          </a:solidFill>
        </a:fill>
      </a:tcStyle>
    </a:wholeTbl>
    <a:band1H>
      <a:tcTxStyle/>
      <a:tcStyle>
        <a:tcBdr/>
        <a:fill>
          <a:solidFill>
            <a:srgbClr val="E8CCCB"/>
          </a:solidFill>
        </a:fill>
      </a:tcStyle>
    </a:band1H>
    <a:band2H>
      <a:tcTxStyle/>
      <a:tcStyle>
        <a:tcBdr/>
      </a:tcStyle>
    </a:band2H>
    <a:band1V>
      <a:tcTxStyle/>
      <a:tcStyle>
        <a:tcBdr/>
        <a:fill>
          <a:solidFill>
            <a:srgbClr val="E8CCCB"/>
          </a:solidFill>
        </a:fill>
      </a:tcStyle>
    </a:band1V>
    <a:band2V>
      <a:tcTxStyle/>
      <a:tcStyle>
        <a:tcBdr/>
      </a:tcStyle>
    </a:band2V>
    <a:lastCol>
      <a:tcTxStyle b="on" i="off">
        <a:font>
          <a:latin typeface="Calibri"/>
          <a:ea typeface="Calibri"/>
          <a:cs typeface="Calibri"/>
        </a:font>
        <a:srgbClr val="FFFFFF"/>
      </a:tcTxStyle>
      <a:tcStyle>
        <a:tcBdr/>
        <a:fill>
          <a:solidFill>
            <a:srgbClr val="FCBD24"/>
          </a:solidFill>
        </a:fill>
      </a:tcStyle>
    </a:lastCol>
    <a:firstCol>
      <a:tcTxStyle b="on" i="off">
        <a:font>
          <a:latin typeface="Calibri"/>
          <a:ea typeface="Calibri"/>
          <a:cs typeface="Calibri"/>
        </a:font>
        <a:srgbClr val="FFFFFF"/>
      </a:tcTxStyle>
      <a:tcStyle>
        <a:tcBdr/>
        <a:fill>
          <a:solidFill>
            <a:srgbClr val="FCBD2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FCBD24"/>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FCBD24"/>
          </a:solidFill>
        </a:fill>
      </a:tcStyle>
    </a:firstRow>
    <a:neCell>
      <a:tcTxStyle/>
      <a:tcStyle>
        <a:tcBdr/>
      </a:tcStyle>
    </a:neCell>
    <a:nwCell>
      <a:tcTxStyle/>
      <a:tcStyle>
        <a:tcBdr/>
      </a:tcStyle>
    </a:nwCell>
  </a:tblStyle>
  <a:tblStyle styleId="{F8ED123D-1A3D-4E99-B4C5-7E5FCE6259C0}" styleName="Table_2">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CF3"/>
          </a:solidFill>
        </a:fill>
      </a:tcStyle>
    </a:wholeTbl>
    <a:band1H>
      <a:tcTxStyle/>
      <a:tcStyle>
        <a:tcBdr/>
        <a:fill>
          <a:solidFill>
            <a:srgbClr val="CBD7E6"/>
          </a:solidFill>
        </a:fill>
      </a:tcStyle>
    </a:band1H>
    <a:band2H>
      <a:tcTxStyle/>
      <a:tcStyle>
        <a:tcBdr/>
      </a:tcStyle>
    </a:band2H>
    <a:band1V>
      <a:tcTxStyle/>
      <a:tcStyle>
        <a:tcBdr/>
        <a:fill>
          <a:solidFill>
            <a:srgbClr val="CBD7E6"/>
          </a:solidFill>
        </a:fill>
      </a:tcStyle>
    </a:band1V>
    <a:band2V>
      <a:tcTxStyle/>
      <a:tcStyle>
        <a:tcBdr/>
      </a:tcStyle>
    </a:band2V>
    <a:lastCol>
      <a:tcTxStyle b="on" i="off">
        <a:font>
          <a:latin typeface="Calibri"/>
          <a:ea typeface="Calibri"/>
          <a:cs typeface="Calibri"/>
        </a:font>
        <a:srgbClr val="FFFFFF"/>
      </a:tcTxStyle>
      <a:tcStyle>
        <a:tcBdr/>
        <a:fill>
          <a:solidFill>
            <a:srgbClr val="5EB2FC"/>
          </a:solidFill>
        </a:fill>
      </a:tcStyle>
    </a:lastCol>
    <a:firstCol>
      <a:tcTxStyle b="on" i="off">
        <a:font>
          <a:latin typeface="Calibri"/>
          <a:ea typeface="Calibri"/>
          <a:cs typeface="Calibri"/>
        </a:font>
        <a:srgbClr val="FFFFFF"/>
      </a:tcTxStyle>
      <a:tcStyle>
        <a:tcBdr/>
        <a:fill>
          <a:solidFill>
            <a:srgbClr val="5EB2FC"/>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5EB2FC"/>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5EB2FC"/>
          </a:solidFill>
        </a:fill>
      </a:tcStyle>
    </a:firstRow>
    <a:neCell>
      <a:tcTxStyle/>
      <a:tcStyle>
        <a:tcBdr/>
      </a:tcStyle>
    </a:neCell>
    <a:nwCell>
      <a:tcTxStyle/>
      <a:tcStyle>
        <a:tcBdr/>
      </a:tcStyle>
    </a:nwCell>
  </a:tblStyle>
  <a:tblStyle styleId="{090D7F33-0EEE-411F-8318-C0D0F224C5DB}" styleName="Table_3">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 styleId="{37AFD97A-A97F-488A-84BA-A4D422198408}" styleName="Table_4">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F0ED"/>
          </a:solidFill>
        </a:fill>
      </a:tcStyle>
    </a:wholeTbl>
    <a:band1H>
      <a:tcTxStyle/>
      <a:tcStyle>
        <a:tcBdr/>
        <a:fill>
          <a:solidFill>
            <a:srgbClr val="CADFD8"/>
          </a:solidFill>
        </a:fill>
      </a:tcStyle>
    </a:band1H>
    <a:band2H>
      <a:tcTxStyle/>
      <a:tcStyle>
        <a:tcBdr/>
      </a:tcStyle>
    </a:band2H>
    <a:band1V>
      <a:tcTxStyle/>
      <a:tcStyle>
        <a:tcBdr/>
        <a:fill>
          <a:solidFill>
            <a:srgbClr val="CADFD8"/>
          </a:solidFill>
        </a:fill>
      </a:tcStyle>
    </a:band1V>
    <a:band2V>
      <a:tcTxStyle/>
      <a:tcStyle>
        <a:tcBdr/>
      </a:tcStyle>
    </a:band2V>
    <a:lastCol>
      <a:tcTxStyle b="on" i="off">
        <a:font>
          <a:latin typeface="Calibri"/>
          <a:ea typeface="Calibri"/>
          <a:cs typeface="Calibri"/>
        </a:font>
        <a:srgbClr val="FFFFFF"/>
      </a:tcTxStyle>
      <a:tcStyle>
        <a:tcBdr/>
        <a:fill>
          <a:solidFill>
            <a:srgbClr val="69E781"/>
          </a:solidFill>
        </a:fill>
      </a:tcStyle>
    </a:lastCol>
    <a:firstCol>
      <a:tcTxStyle b="on" i="off">
        <a:font>
          <a:latin typeface="Calibri"/>
          <a:ea typeface="Calibri"/>
          <a:cs typeface="Calibri"/>
        </a:font>
        <a:srgbClr val="FFFFFF"/>
      </a:tcTxStyle>
      <a:tcStyle>
        <a:tcBdr/>
        <a:fill>
          <a:solidFill>
            <a:srgbClr val="69E781"/>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69E781"/>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69E781"/>
          </a:solidFill>
        </a:fill>
      </a:tcStyle>
    </a:firstRow>
    <a:neCell>
      <a:tcTxStyle/>
      <a:tcStyle>
        <a:tcBdr/>
      </a:tcStyle>
    </a:neCell>
    <a:nwCell>
      <a:tcTxStyle/>
      <a:tcStyle>
        <a:tcBdr/>
      </a:tcStyle>
    </a:nwCell>
  </a:tblStyle>
  <a:tblStyle styleId="{7E970711-330C-4AE7-87BD-40ADEE045711}" styleName="Table_5">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DEFE6"/>
          </a:solidFill>
        </a:fill>
      </a:tcStyle>
    </a:wholeTbl>
    <a:band1H>
      <a:tcTxStyle/>
      <a:tcStyle>
        <a:tcBdr/>
        <a:fill>
          <a:solidFill>
            <a:srgbClr val="FADECA"/>
          </a:solidFill>
        </a:fill>
      </a:tcStyle>
    </a:band1H>
    <a:band2H>
      <a:tcTxStyle/>
      <a:tcStyle>
        <a:tcBdr/>
      </a:tcStyle>
    </a:band2H>
    <a:band1V>
      <a:tcTxStyle/>
      <a:tcStyle>
        <a:tcBdr/>
        <a:fill>
          <a:solidFill>
            <a:srgbClr val="FADECA"/>
          </a:solidFill>
        </a:fill>
      </a:tcStyle>
    </a:band1V>
    <a:band2V>
      <a:tcTxStyle/>
      <a:tcStyle>
        <a:tcBdr/>
      </a:tcStyle>
    </a:band2V>
    <a:lastCol>
      <a:tcTxStyle b="on" i="off">
        <a:font>
          <a:latin typeface="Calibri"/>
          <a:ea typeface="Calibri"/>
          <a:cs typeface="Calibri"/>
        </a:font>
        <a:srgbClr val="FFFFFF"/>
      </a:tcTxStyle>
      <a:tcStyle>
        <a:tcBdr/>
        <a:fill>
          <a:solidFill>
            <a:srgbClr val="4949E7"/>
          </a:solidFill>
        </a:fill>
      </a:tcStyle>
    </a:lastCol>
    <a:firstCol>
      <a:tcTxStyle b="on" i="off">
        <a:font>
          <a:latin typeface="Calibri"/>
          <a:ea typeface="Calibri"/>
          <a:cs typeface="Calibri"/>
        </a:font>
        <a:srgbClr val="FFFFFF"/>
      </a:tcTxStyle>
      <a:tcStyle>
        <a:tcBdr/>
        <a:fill>
          <a:solidFill>
            <a:srgbClr val="4949E7"/>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949E7"/>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949E7"/>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varScale="1">
        <p:scale>
          <a:sx n="107" d="100"/>
          <a:sy n="107" d="100"/>
        </p:scale>
        <p:origin x="89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1"/>
        <p:cNvGrpSpPr/>
        <p:nvPr/>
      </p:nvGrpSpPr>
      <p:grpSpPr>
        <a:xfrm>
          <a:off x="0" y="0"/>
          <a:ext cx="0" cy="0"/>
          <a:chOff x="0" y="0"/>
          <a:chExt cx="0" cy="0"/>
        </a:xfrm>
      </p:grpSpPr>
      <p:sp>
        <p:nvSpPr>
          <p:cNvPr id="2002" name="Google Shape;20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3" name="Google Shape;20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c33250489b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c33250489b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598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c6a01074ef_0_17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c6a01074ef_0_17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c33250489b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c33250489b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197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c33250489b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c33250489b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762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c33250489b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c33250489b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984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c33250489b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c33250489b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1957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c33250489b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c33250489b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622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c33250489b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c33250489b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650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c33250489b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c33250489b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152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flipH="1">
            <a:off x="-1411582" y="-1157400"/>
            <a:ext cx="4436782" cy="3714342"/>
          </a:xfrm>
          <a:custGeom>
            <a:avLst/>
            <a:gdLst/>
            <a:ahLst/>
            <a:cxnLst/>
            <a:rect l="l" t="t" r="r" b="b"/>
            <a:pathLst>
              <a:path w="61178" h="52038" extrusionOk="0">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062825" y="3370500"/>
            <a:ext cx="775608" cy="1012954"/>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605425" y="342175"/>
            <a:ext cx="2052600" cy="2052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6412578" y="-640069"/>
            <a:ext cx="1962482" cy="1953284"/>
            <a:chOff x="386328" y="2672681"/>
            <a:chExt cx="1962482" cy="1953284"/>
          </a:xfrm>
        </p:grpSpPr>
        <p:sp>
          <p:nvSpPr>
            <p:cNvPr id="13" name="Google Shape;13;p2"/>
            <p:cNvSpPr/>
            <p:nvPr/>
          </p:nvSpPr>
          <p:spPr>
            <a:xfrm>
              <a:off x="602590" y="3031586"/>
              <a:ext cx="2321" cy="2364"/>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86328" y="2672681"/>
              <a:ext cx="1962482" cy="1953284"/>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5817" y="2846396"/>
              <a:ext cx="10401" cy="8080"/>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906269" y="2679600"/>
              <a:ext cx="308321" cy="260014"/>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314642" y="2672681"/>
              <a:ext cx="309481" cy="266933"/>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724131" y="2785411"/>
              <a:ext cx="117372" cy="69065"/>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874810" y="2808447"/>
              <a:ext cx="6962" cy="131167"/>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51868" y="3289279"/>
              <a:ext cx="2364" cy="4642"/>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16292" y="3153513"/>
              <a:ext cx="88620" cy="55269"/>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04963" y="2940732"/>
              <a:ext cx="308321" cy="353189"/>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13335" y="2940732"/>
              <a:ext cx="309481" cy="35202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522825" y="2940732"/>
              <a:ext cx="308321" cy="35202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931197" y="2975243"/>
              <a:ext cx="308321" cy="317518"/>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89766" y="3559565"/>
              <a:ext cx="8080" cy="10401"/>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97897" y="3303075"/>
              <a:ext cx="308321" cy="35202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906269" y="3303075"/>
              <a:ext cx="308321" cy="35202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314642" y="3303075"/>
              <a:ext cx="309481" cy="35202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724131" y="3301915"/>
              <a:ext cx="308321" cy="353189"/>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32503" y="3301915"/>
              <a:ext cx="207109" cy="353189"/>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5525" y="3644703"/>
              <a:ext cx="209386" cy="35202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04963" y="3644703"/>
              <a:ext cx="308321" cy="35202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113335" y="3644703"/>
              <a:ext cx="309481" cy="35202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522825" y="3644703"/>
              <a:ext cx="308321" cy="35202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931197" y="3644703"/>
              <a:ext cx="308321" cy="35202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339569" y="3728681"/>
              <a:ext cx="6919" cy="10401"/>
            </a:xfrm>
            <a:custGeom>
              <a:avLst/>
              <a:gdLst/>
              <a:ahLst/>
              <a:cxnLst/>
              <a:rect l="l" t="t" r="r" b="b"/>
              <a:pathLst>
                <a:path w="161" h="242" extrusionOk="0">
                  <a:moveTo>
                    <a:pt x="81" y="1"/>
                  </a:moveTo>
                  <a:lnTo>
                    <a:pt x="0" y="161"/>
                  </a:lnTo>
                  <a:lnTo>
                    <a:pt x="134" y="241"/>
                  </a:lnTo>
                  <a:cubicBezTo>
                    <a:pt x="134" y="161"/>
                    <a:pt x="134" y="108"/>
                    <a:pt x="161" y="27"/>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97897" y="4010528"/>
              <a:ext cx="308321" cy="314080"/>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906269" y="4010528"/>
              <a:ext cx="308321" cy="35202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314642" y="4010528"/>
              <a:ext cx="309481" cy="35202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724131" y="4010528"/>
              <a:ext cx="308321" cy="35202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32503" y="4095623"/>
              <a:ext cx="84021" cy="52948"/>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90153" y="4437294"/>
              <a:ext cx="123131" cy="73663"/>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55642" y="4352156"/>
              <a:ext cx="6962" cy="139247"/>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113335" y="4352156"/>
              <a:ext cx="309481" cy="273810"/>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522825" y="4352156"/>
              <a:ext cx="308321" cy="26577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931197" y="4437294"/>
              <a:ext cx="13839" cy="10401"/>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p:nvPr/>
        </p:nvSpPr>
        <p:spPr>
          <a:xfrm>
            <a:off x="-125" y="4599425"/>
            <a:ext cx="9144321" cy="595550"/>
          </a:xfrm>
          <a:custGeom>
            <a:avLst/>
            <a:gdLst/>
            <a:ahLst/>
            <a:cxnLst/>
            <a:rect l="l" t="t" r="r" b="b"/>
            <a:pathLst>
              <a:path w="287196" h="23822" extrusionOk="0">
                <a:moveTo>
                  <a:pt x="1" y="0"/>
                </a:moveTo>
                <a:lnTo>
                  <a:pt x="1" y="23822"/>
                </a:lnTo>
                <a:lnTo>
                  <a:pt x="287196" y="23822"/>
                </a:lnTo>
                <a:lnTo>
                  <a:pt x="287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1283094" y="1290750"/>
            <a:ext cx="65778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500" b="1">
                <a:solidFill>
                  <a:srgbClr val="806860"/>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0" name="Google Shape;50;p2"/>
          <p:cNvSpPr txBox="1">
            <a:spLocks noGrp="1"/>
          </p:cNvSpPr>
          <p:nvPr>
            <p:ph type="subTitle" idx="1"/>
          </p:nvPr>
        </p:nvSpPr>
        <p:spPr>
          <a:xfrm>
            <a:off x="1283100" y="3394625"/>
            <a:ext cx="6577800" cy="45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500">
                <a:latin typeface="Manjari"/>
                <a:ea typeface="Manjari"/>
                <a:cs typeface="Manjari"/>
                <a:sym typeface="Manjar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p4"/>
          <p:cNvSpPr/>
          <p:nvPr/>
        </p:nvSpPr>
        <p:spPr>
          <a:xfrm rot="-1762095" flipH="1">
            <a:off x="-645480" y="2383695"/>
            <a:ext cx="2540453" cy="3781447"/>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8139625" y="1901675"/>
            <a:ext cx="1844545" cy="1627040"/>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txBox="1">
            <a:spLocks noGrp="1"/>
          </p:cNvSpPr>
          <p:nvPr>
            <p:ph type="body" idx="1"/>
          </p:nvPr>
        </p:nvSpPr>
        <p:spPr>
          <a:xfrm>
            <a:off x="713250" y="1152475"/>
            <a:ext cx="77175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1"/>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95" name="Google Shape;95;p4"/>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7"/>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a:solidFill>
                  <a:schemeClr val="accen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2" name="Google Shape;112;p7"/>
          <p:cNvSpPr txBox="1">
            <a:spLocks noGrp="1"/>
          </p:cNvSpPr>
          <p:nvPr>
            <p:ph type="body" idx="1"/>
          </p:nvPr>
        </p:nvSpPr>
        <p:spPr>
          <a:xfrm>
            <a:off x="713225" y="1122325"/>
            <a:ext cx="7717500" cy="3580500"/>
          </a:xfrm>
          <a:prstGeom prst="rect">
            <a:avLst/>
          </a:prstGeom>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1"/>
              </a:buClr>
              <a:buSzPts val="1800"/>
              <a:buFont typeface="Hammersmith One"/>
              <a:buAutoNum type="arabicPeriod"/>
              <a:defRPr sz="1600">
                <a:solidFill>
                  <a:srgbClr val="806860"/>
                </a:solidFill>
              </a:defRPr>
            </a:lvl1pPr>
            <a:lvl2pPr marL="914400" lvl="1" indent="-317500">
              <a:spcBef>
                <a:spcPts val="0"/>
              </a:spcBef>
              <a:spcAft>
                <a:spcPts val="0"/>
              </a:spcAft>
              <a:buClr>
                <a:schemeClr val="accent1"/>
              </a:buClr>
              <a:buSzPts val="1400"/>
              <a:buFont typeface="Hammersmith One"/>
              <a:buAutoNum type="alphaLcPeriod"/>
              <a:defRPr sz="1600"/>
            </a:lvl2pPr>
            <a:lvl3pPr marL="1371600" lvl="2" indent="-317500">
              <a:spcBef>
                <a:spcPts val="0"/>
              </a:spcBef>
              <a:spcAft>
                <a:spcPts val="0"/>
              </a:spcAft>
              <a:buClr>
                <a:srgbClr val="FEDD4F"/>
              </a:buClr>
              <a:buSzPts val="1400"/>
              <a:buFont typeface="Hammersmith One"/>
              <a:buAutoNum type="romanLcPeriod"/>
              <a:defRPr sz="1200"/>
            </a:lvl3pPr>
            <a:lvl4pPr marL="1828800" lvl="3" indent="-317500">
              <a:spcBef>
                <a:spcPts val="0"/>
              </a:spcBef>
              <a:spcAft>
                <a:spcPts val="0"/>
              </a:spcAft>
              <a:buClr>
                <a:srgbClr val="FEDD4F"/>
              </a:buClr>
              <a:buSzPts val="1400"/>
              <a:buFont typeface="Hammersmith One"/>
              <a:buAutoNum type="arabicPeriod"/>
              <a:defRPr sz="1200"/>
            </a:lvl4pPr>
            <a:lvl5pPr marL="2286000" lvl="4" indent="-317500">
              <a:spcBef>
                <a:spcPts val="0"/>
              </a:spcBef>
              <a:spcAft>
                <a:spcPts val="0"/>
              </a:spcAft>
              <a:buClr>
                <a:srgbClr val="FEDD4F"/>
              </a:buClr>
              <a:buSzPts val="1400"/>
              <a:buFont typeface="Hammersmith One"/>
              <a:buAutoNum type="alphaLcPeriod"/>
              <a:defRPr sz="1200"/>
            </a:lvl5pPr>
            <a:lvl6pPr marL="2743200" lvl="5" indent="-317500">
              <a:spcBef>
                <a:spcPts val="0"/>
              </a:spcBef>
              <a:spcAft>
                <a:spcPts val="0"/>
              </a:spcAft>
              <a:buClr>
                <a:srgbClr val="FEDD4F"/>
              </a:buClr>
              <a:buSzPts val="1400"/>
              <a:buFont typeface="Hammersmith One"/>
              <a:buAutoNum type="romanLcPeriod"/>
              <a:defRPr sz="1200"/>
            </a:lvl6pPr>
            <a:lvl7pPr marL="3200400" lvl="6" indent="-317500">
              <a:spcBef>
                <a:spcPts val="0"/>
              </a:spcBef>
              <a:spcAft>
                <a:spcPts val="0"/>
              </a:spcAft>
              <a:buClr>
                <a:srgbClr val="FEDD4F"/>
              </a:buClr>
              <a:buSzPts val="1400"/>
              <a:buFont typeface="Hammersmith One"/>
              <a:buAutoNum type="arabicPeriod"/>
              <a:defRPr sz="1200"/>
            </a:lvl7pPr>
            <a:lvl8pPr marL="3657600" lvl="7" indent="-317500">
              <a:spcBef>
                <a:spcPts val="0"/>
              </a:spcBef>
              <a:spcAft>
                <a:spcPts val="0"/>
              </a:spcAft>
              <a:buClr>
                <a:srgbClr val="FEDD4F"/>
              </a:buClr>
              <a:buSzPts val="1400"/>
              <a:buFont typeface="Hammersmith One"/>
              <a:buAutoNum type="alphaLcPeriod"/>
              <a:defRPr sz="1200"/>
            </a:lvl8pPr>
            <a:lvl9pPr marL="4114800" lvl="8" indent="-317500">
              <a:spcBef>
                <a:spcPts val="0"/>
              </a:spcBef>
              <a:spcAft>
                <a:spcPts val="0"/>
              </a:spcAft>
              <a:buClr>
                <a:srgbClr val="FEDD4F"/>
              </a:buClr>
              <a:buSzPts val="1400"/>
              <a:buFont typeface="Hammersmith One"/>
              <a:buAutoNum type="romanLcPeriod"/>
              <a:defRPr sz="1200"/>
            </a:lvl9pPr>
          </a:lstStyle>
          <a:p>
            <a:endParaRPr/>
          </a:p>
        </p:txBody>
      </p:sp>
      <p:grpSp>
        <p:nvGrpSpPr>
          <p:cNvPr id="113" name="Google Shape;113;p7"/>
          <p:cNvGrpSpPr/>
          <p:nvPr/>
        </p:nvGrpSpPr>
        <p:grpSpPr>
          <a:xfrm>
            <a:off x="8039875" y="1772525"/>
            <a:ext cx="2052600" cy="2052600"/>
            <a:chOff x="-1185375" y="1414000"/>
            <a:chExt cx="2052600" cy="2052600"/>
          </a:xfrm>
        </p:grpSpPr>
        <p:sp>
          <p:nvSpPr>
            <p:cNvPr id="114" name="Google Shape;114;p7"/>
            <p:cNvSpPr/>
            <p:nvPr/>
          </p:nvSpPr>
          <p:spPr>
            <a:xfrm>
              <a:off x="-1185375" y="1414000"/>
              <a:ext cx="2052600" cy="2052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140322" y="1463656"/>
              <a:ext cx="1962482" cy="1953284"/>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730833" y="1637371"/>
              <a:ext cx="10401" cy="8080"/>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620381" y="1470575"/>
              <a:ext cx="308321" cy="260014"/>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212008" y="1463656"/>
              <a:ext cx="309481" cy="266933"/>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197481" y="1576386"/>
              <a:ext cx="117372" cy="69065"/>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348160" y="1599422"/>
              <a:ext cx="6962" cy="131167"/>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1074782" y="2080254"/>
              <a:ext cx="2364" cy="4642"/>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924060" y="1822561"/>
              <a:ext cx="2321" cy="2364"/>
            </a:xfrm>
            <a:custGeom>
              <a:avLst/>
              <a:gdLst/>
              <a:ahLst/>
              <a:cxnLst/>
              <a:rect l="l" t="t" r="r" b="b"/>
              <a:pathLst>
                <a:path w="54" h="55" extrusionOk="0">
                  <a:moveTo>
                    <a:pt x="54" y="1"/>
                  </a:moveTo>
                  <a:cubicBezTo>
                    <a:pt x="27" y="27"/>
                    <a:pt x="27" y="27"/>
                    <a:pt x="0" y="54"/>
                  </a:cubicBezTo>
                  <a:lnTo>
                    <a:pt x="54" y="27"/>
                  </a:lnTo>
                  <a:lnTo>
                    <a:pt x="54"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1010358" y="1944488"/>
              <a:ext cx="88620" cy="55269"/>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821687" y="1731707"/>
              <a:ext cx="308321" cy="353189"/>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413315" y="1731707"/>
              <a:ext cx="309481" cy="35202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3825" y="1731707"/>
              <a:ext cx="308321" cy="35202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404547" y="1766218"/>
              <a:ext cx="308321" cy="317518"/>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1136884" y="2350540"/>
              <a:ext cx="8080" cy="10401"/>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1028753" y="2094050"/>
              <a:ext cx="308321" cy="35202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620381" y="2094050"/>
              <a:ext cx="308321" cy="35202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212008" y="2094050"/>
              <a:ext cx="309481" cy="35202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197481" y="2092890"/>
              <a:ext cx="308321" cy="353189"/>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605853" y="2092890"/>
              <a:ext cx="207109" cy="353189"/>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1131125" y="2435678"/>
              <a:ext cx="209386" cy="35202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821687" y="2435678"/>
              <a:ext cx="308321" cy="35202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413315" y="2435678"/>
              <a:ext cx="309481" cy="35202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3825" y="2435678"/>
              <a:ext cx="308321" cy="35202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404547" y="2435678"/>
              <a:ext cx="308321" cy="35202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1028753" y="2801503"/>
              <a:ext cx="308321" cy="314080"/>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620381" y="2801503"/>
              <a:ext cx="308321" cy="35202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212008" y="2801503"/>
              <a:ext cx="309481" cy="35202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197481" y="2801503"/>
              <a:ext cx="308321" cy="35202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605853" y="2886598"/>
              <a:ext cx="84021" cy="52948"/>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636497" y="3228269"/>
              <a:ext cx="123131" cy="73663"/>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671008" y="3143131"/>
              <a:ext cx="6962" cy="139247"/>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413315" y="3143131"/>
              <a:ext cx="309481" cy="273810"/>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3825" y="3143131"/>
              <a:ext cx="308321" cy="26577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404547" y="3228269"/>
              <a:ext cx="13839" cy="10401"/>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7"/>
          <p:cNvSpPr/>
          <p:nvPr/>
        </p:nvSpPr>
        <p:spPr>
          <a:xfrm flipH="1">
            <a:off x="-817503" y="2575150"/>
            <a:ext cx="2540578" cy="378149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1">
  <p:cSld name="CUSTOM_47">
    <p:spTree>
      <p:nvGrpSpPr>
        <p:cNvPr id="1" name="Shape 949"/>
        <p:cNvGrpSpPr/>
        <p:nvPr/>
      </p:nvGrpSpPr>
      <p:grpSpPr>
        <a:xfrm>
          <a:off x="0" y="0"/>
          <a:ext cx="0" cy="0"/>
          <a:chOff x="0" y="0"/>
          <a:chExt cx="0" cy="0"/>
        </a:xfrm>
      </p:grpSpPr>
      <p:grpSp>
        <p:nvGrpSpPr>
          <p:cNvPr id="950" name="Google Shape;950;p38"/>
          <p:cNvGrpSpPr/>
          <p:nvPr/>
        </p:nvGrpSpPr>
        <p:grpSpPr>
          <a:xfrm flipH="1">
            <a:off x="6914055" y="-80449"/>
            <a:ext cx="2277317" cy="5304377"/>
            <a:chOff x="224725" y="566950"/>
            <a:chExt cx="1850875" cy="4311100"/>
          </a:xfrm>
        </p:grpSpPr>
        <p:sp>
          <p:nvSpPr>
            <p:cNvPr id="951" name="Google Shape;951;p38"/>
            <p:cNvSpPr/>
            <p:nvPr/>
          </p:nvSpPr>
          <p:spPr>
            <a:xfrm>
              <a:off x="1914975" y="566950"/>
              <a:ext cx="160625" cy="2033000"/>
            </a:xfrm>
            <a:custGeom>
              <a:avLst/>
              <a:gdLst/>
              <a:ahLst/>
              <a:cxnLst/>
              <a:rect l="l" t="t" r="r" b="b"/>
              <a:pathLst>
                <a:path w="6425" h="81320" extrusionOk="0">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1761075" y="818875"/>
              <a:ext cx="160625" cy="2032875"/>
            </a:xfrm>
            <a:custGeom>
              <a:avLst/>
              <a:gdLst/>
              <a:ahLst/>
              <a:cxnLst/>
              <a:rect l="l" t="t" r="r" b="b"/>
              <a:pathLst>
                <a:path w="6425" h="81315" extrusionOk="0">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1607850" y="566950"/>
              <a:ext cx="159950" cy="2033000"/>
            </a:xfrm>
            <a:custGeom>
              <a:avLst/>
              <a:gdLst/>
              <a:ahLst/>
              <a:cxnLst/>
              <a:rect l="l" t="t" r="r" b="b"/>
              <a:pathLst>
                <a:path w="6398" h="81320" extrusionOk="0">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1453950" y="818875"/>
              <a:ext cx="160600" cy="2032875"/>
            </a:xfrm>
            <a:custGeom>
              <a:avLst/>
              <a:gdLst/>
              <a:ahLst/>
              <a:cxnLst/>
              <a:rect l="l" t="t" r="r" b="b"/>
              <a:pathLst>
                <a:path w="6424" h="81315" extrusionOk="0">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1300050" y="566950"/>
              <a:ext cx="160600" cy="2033000"/>
            </a:xfrm>
            <a:custGeom>
              <a:avLst/>
              <a:gdLst/>
              <a:ahLst/>
              <a:cxnLst/>
              <a:rect l="l" t="t" r="r" b="b"/>
              <a:pathLst>
                <a:path w="6424" h="81320" extrusionOk="0">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1146800" y="818875"/>
              <a:ext cx="159950" cy="2032875"/>
            </a:xfrm>
            <a:custGeom>
              <a:avLst/>
              <a:gdLst/>
              <a:ahLst/>
              <a:cxnLst/>
              <a:rect l="l" t="t" r="r" b="b"/>
              <a:pathLst>
                <a:path w="6398" h="81315" extrusionOk="0">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992900" y="566950"/>
              <a:ext cx="160625" cy="2033000"/>
            </a:xfrm>
            <a:custGeom>
              <a:avLst/>
              <a:gdLst/>
              <a:ahLst/>
              <a:cxnLst/>
              <a:rect l="l" t="t" r="r" b="b"/>
              <a:pathLst>
                <a:path w="6425" h="81320" extrusionOk="0">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839675" y="818875"/>
              <a:ext cx="159950" cy="2032875"/>
            </a:xfrm>
            <a:custGeom>
              <a:avLst/>
              <a:gdLst/>
              <a:ahLst/>
              <a:cxnLst/>
              <a:rect l="l" t="t" r="r" b="b"/>
              <a:pathLst>
                <a:path w="6398" h="81315" extrusionOk="0">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685775" y="566950"/>
              <a:ext cx="159950" cy="2033000"/>
            </a:xfrm>
            <a:custGeom>
              <a:avLst/>
              <a:gdLst/>
              <a:ahLst/>
              <a:cxnLst/>
              <a:rect l="l" t="t" r="r" b="b"/>
              <a:pathLst>
                <a:path w="6398" h="81320" extrusionOk="0">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531875" y="818875"/>
              <a:ext cx="160600" cy="2032875"/>
            </a:xfrm>
            <a:custGeom>
              <a:avLst/>
              <a:gdLst/>
              <a:ahLst/>
              <a:cxnLst/>
              <a:rect l="l" t="t" r="r" b="b"/>
              <a:pathLst>
                <a:path w="6424" h="81315" extrusionOk="0">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78625" y="566950"/>
              <a:ext cx="159950" cy="2033000"/>
            </a:xfrm>
            <a:custGeom>
              <a:avLst/>
              <a:gdLst/>
              <a:ahLst/>
              <a:cxnLst/>
              <a:rect l="l" t="t" r="r" b="b"/>
              <a:pathLst>
                <a:path w="6398" h="81320" extrusionOk="0">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224725" y="818875"/>
              <a:ext cx="159950" cy="2032875"/>
            </a:xfrm>
            <a:custGeom>
              <a:avLst/>
              <a:gdLst/>
              <a:ahLst/>
              <a:cxnLst/>
              <a:rect l="l" t="t" r="r" b="b"/>
              <a:pathLst>
                <a:path w="6398" h="81315" extrusionOk="0">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1914975" y="2593575"/>
              <a:ext cx="160625" cy="2032875"/>
            </a:xfrm>
            <a:custGeom>
              <a:avLst/>
              <a:gdLst/>
              <a:ahLst/>
              <a:cxnLst/>
              <a:rect l="l" t="t" r="r" b="b"/>
              <a:pathLst>
                <a:path w="6425" h="81315" extrusionOk="0">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1761075" y="2845375"/>
              <a:ext cx="160625" cy="2032675"/>
            </a:xfrm>
            <a:custGeom>
              <a:avLst/>
              <a:gdLst/>
              <a:ahLst/>
              <a:cxnLst/>
              <a:rect l="l" t="t" r="r" b="b"/>
              <a:pathLst>
                <a:path w="6425" h="81307" extrusionOk="0">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1607850" y="2593575"/>
              <a:ext cx="159950" cy="2032875"/>
            </a:xfrm>
            <a:custGeom>
              <a:avLst/>
              <a:gdLst/>
              <a:ahLst/>
              <a:cxnLst/>
              <a:rect l="l" t="t" r="r" b="b"/>
              <a:pathLst>
                <a:path w="6398" h="81315" extrusionOk="0">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1453950" y="2845375"/>
              <a:ext cx="160600" cy="2032675"/>
            </a:xfrm>
            <a:custGeom>
              <a:avLst/>
              <a:gdLst/>
              <a:ahLst/>
              <a:cxnLst/>
              <a:rect l="l" t="t" r="r" b="b"/>
              <a:pathLst>
                <a:path w="6424" h="81307" extrusionOk="0">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1300050" y="2593575"/>
              <a:ext cx="160600" cy="2032875"/>
            </a:xfrm>
            <a:custGeom>
              <a:avLst/>
              <a:gdLst/>
              <a:ahLst/>
              <a:cxnLst/>
              <a:rect l="l" t="t" r="r" b="b"/>
              <a:pathLst>
                <a:path w="6424" h="81315" extrusionOk="0">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1146800" y="2845375"/>
              <a:ext cx="159950" cy="2032675"/>
            </a:xfrm>
            <a:custGeom>
              <a:avLst/>
              <a:gdLst/>
              <a:ahLst/>
              <a:cxnLst/>
              <a:rect l="l" t="t" r="r" b="b"/>
              <a:pathLst>
                <a:path w="6398" h="81307" extrusionOk="0">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992900" y="2593575"/>
              <a:ext cx="160625" cy="2032875"/>
            </a:xfrm>
            <a:custGeom>
              <a:avLst/>
              <a:gdLst/>
              <a:ahLst/>
              <a:cxnLst/>
              <a:rect l="l" t="t" r="r" b="b"/>
              <a:pathLst>
                <a:path w="6425" h="81315" extrusionOk="0">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839675" y="2845375"/>
              <a:ext cx="159950" cy="2032675"/>
            </a:xfrm>
            <a:custGeom>
              <a:avLst/>
              <a:gdLst/>
              <a:ahLst/>
              <a:cxnLst/>
              <a:rect l="l" t="t" r="r" b="b"/>
              <a:pathLst>
                <a:path w="6398" h="81307" extrusionOk="0">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685775" y="2593575"/>
              <a:ext cx="159950" cy="2032875"/>
            </a:xfrm>
            <a:custGeom>
              <a:avLst/>
              <a:gdLst/>
              <a:ahLst/>
              <a:cxnLst/>
              <a:rect l="l" t="t" r="r" b="b"/>
              <a:pathLst>
                <a:path w="6398" h="81315" extrusionOk="0">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531875" y="2845375"/>
              <a:ext cx="160600" cy="2032675"/>
            </a:xfrm>
            <a:custGeom>
              <a:avLst/>
              <a:gdLst/>
              <a:ahLst/>
              <a:cxnLst/>
              <a:rect l="l" t="t" r="r" b="b"/>
              <a:pathLst>
                <a:path w="6424" h="81307" extrusionOk="0">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378625" y="2593575"/>
              <a:ext cx="159950" cy="2032875"/>
            </a:xfrm>
            <a:custGeom>
              <a:avLst/>
              <a:gdLst/>
              <a:ahLst/>
              <a:cxnLst/>
              <a:rect l="l" t="t" r="r" b="b"/>
              <a:pathLst>
                <a:path w="6398" h="81315" extrusionOk="0">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224725" y="2845375"/>
              <a:ext cx="159950" cy="2032675"/>
            </a:xfrm>
            <a:custGeom>
              <a:avLst/>
              <a:gdLst/>
              <a:ahLst/>
              <a:cxnLst/>
              <a:rect l="l" t="t" r="r" b="b"/>
              <a:pathLst>
                <a:path w="6398" h="81307" extrusionOk="0">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 name="Google Shape;975;p38"/>
          <p:cNvSpPr/>
          <p:nvPr/>
        </p:nvSpPr>
        <p:spPr>
          <a:xfrm rot="5400000" flipH="1">
            <a:off x="-2397294" y="-774472"/>
            <a:ext cx="5570538" cy="3629454"/>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rot="-7977677">
            <a:off x="6626195" y="2407944"/>
            <a:ext cx="1601627" cy="1536805"/>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rot="667591">
            <a:off x="5320685" y="2755692"/>
            <a:ext cx="1938907" cy="3305731"/>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9" name="Google Shape;979;p38"/>
          <p:cNvSpPr txBox="1">
            <a:spLocks noGrp="1"/>
          </p:cNvSpPr>
          <p:nvPr>
            <p:ph type="subTitle" idx="1"/>
          </p:nvPr>
        </p:nvSpPr>
        <p:spPr>
          <a:xfrm>
            <a:off x="1613400" y="1323950"/>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0" name="Google Shape;980;p38"/>
          <p:cNvSpPr txBox="1">
            <a:spLocks noGrp="1"/>
          </p:cNvSpPr>
          <p:nvPr>
            <p:ph type="subTitle" idx="2"/>
          </p:nvPr>
        </p:nvSpPr>
        <p:spPr>
          <a:xfrm>
            <a:off x="1613400" y="2377655"/>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1" name="Google Shape;981;p38"/>
          <p:cNvSpPr txBox="1">
            <a:spLocks noGrp="1"/>
          </p:cNvSpPr>
          <p:nvPr>
            <p:ph type="subTitle" idx="3"/>
          </p:nvPr>
        </p:nvSpPr>
        <p:spPr>
          <a:xfrm>
            <a:off x="1613400" y="1791690"/>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82" name="Google Shape;982;p38"/>
          <p:cNvSpPr txBox="1">
            <a:spLocks noGrp="1"/>
          </p:cNvSpPr>
          <p:nvPr>
            <p:ph type="subTitle" idx="4"/>
          </p:nvPr>
        </p:nvSpPr>
        <p:spPr>
          <a:xfrm>
            <a:off x="1613400" y="2845395"/>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83" name="Google Shape;983;p38"/>
          <p:cNvSpPr txBox="1">
            <a:spLocks noGrp="1"/>
          </p:cNvSpPr>
          <p:nvPr>
            <p:ph type="subTitle" idx="5"/>
          </p:nvPr>
        </p:nvSpPr>
        <p:spPr>
          <a:xfrm>
            <a:off x="1613400" y="3431360"/>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4" name="Google Shape;984;p38"/>
          <p:cNvSpPr txBox="1">
            <a:spLocks noGrp="1"/>
          </p:cNvSpPr>
          <p:nvPr>
            <p:ph type="subTitle" idx="6"/>
          </p:nvPr>
        </p:nvSpPr>
        <p:spPr>
          <a:xfrm>
            <a:off x="1613400" y="3899100"/>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4250" y="445025"/>
            <a:ext cx="8055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1pPr>
            <a:lvl2pPr lvl="1">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2pPr>
            <a:lvl3pPr lvl="2">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3pPr>
            <a:lvl4pPr lvl="3">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4pPr>
            <a:lvl5pPr lvl="4">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5pPr>
            <a:lvl6pPr lvl="5">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6pPr>
            <a:lvl7pPr lvl="6">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7pPr>
            <a:lvl8pPr lvl="7">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8pPr>
            <a:lvl9pPr lvl="8">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544250" y="1152475"/>
            <a:ext cx="8055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Manjari"/>
              <a:buChar char="●"/>
              <a:defRPr sz="1800">
                <a:solidFill>
                  <a:schemeClr val="accent2"/>
                </a:solidFill>
                <a:latin typeface="Manjari"/>
                <a:ea typeface="Manjari"/>
                <a:cs typeface="Manjari"/>
                <a:sym typeface="Manjari"/>
              </a:defRPr>
            </a:lvl1pPr>
            <a:lvl2pPr marL="914400" lvl="1"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2pPr>
            <a:lvl3pPr marL="1371600" lvl="2"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3pPr>
            <a:lvl4pPr marL="1828800" lvl="3"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4pPr>
            <a:lvl5pPr marL="2286000" lvl="4"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5pPr>
            <a:lvl6pPr marL="2743200" lvl="5"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6pPr>
            <a:lvl7pPr marL="3200400" lvl="6"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7pPr>
            <a:lvl8pPr marL="3657600" lvl="7"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8pPr>
            <a:lvl9pPr marL="4114800" lvl="8"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84" r:id="rId5"/>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4"/>
        <p:cNvGrpSpPr/>
        <p:nvPr/>
      </p:nvGrpSpPr>
      <p:grpSpPr>
        <a:xfrm>
          <a:off x="0" y="0"/>
          <a:ext cx="0" cy="0"/>
          <a:chOff x="0" y="0"/>
          <a:chExt cx="0" cy="0"/>
        </a:xfrm>
      </p:grpSpPr>
      <p:sp>
        <p:nvSpPr>
          <p:cNvPr id="2005" name="Google Shape;2005;p83"/>
          <p:cNvSpPr txBox="1">
            <a:spLocks noGrp="1"/>
          </p:cNvSpPr>
          <p:nvPr>
            <p:ph type="ctrTitle"/>
          </p:nvPr>
        </p:nvSpPr>
        <p:spPr>
          <a:xfrm>
            <a:off x="1014445" y="1033268"/>
            <a:ext cx="6577800" cy="2052600"/>
          </a:xfrm>
          <a:prstGeom prst="rect">
            <a:avLst/>
          </a:prstGeom>
        </p:spPr>
        <p:txBody>
          <a:bodyPr spcFirstLastPara="1" wrap="square" lIns="91425" tIns="91425" rIns="91425" bIns="91425" anchor="b" anchorCtr="0">
            <a:noAutofit/>
          </a:bodyPr>
          <a:lstStyle/>
          <a:p>
            <a:pPr lvl="0"/>
            <a:r>
              <a:rPr lang="en-US" sz="3500" b="0" u="sng" dirty="0" smtClean="0">
                <a:solidFill>
                  <a:schemeClr val="bg1">
                    <a:lumMod val="25000"/>
                  </a:schemeClr>
                </a:solidFill>
              </a:rPr>
              <a:t>Teaching Experience Enhancing </a:t>
            </a:r>
            <a:r>
              <a:rPr lang="en-US" sz="3500" b="0" u="sng" dirty="0">
                <a:solidFill>
                  <a:schemeClr val="bg1">
                    <a:lumMod val="25000"/>
                  </a:schemeClr>
                </a:solidFill>
              </a:rPr>
              <a:t>Academic </a:t>
            </a:r>
            <a:r>
              <a:rPr lang="en-US" sz="3500" b="0" u="sng" dirty="0" smtClean="0">
                <a:solidFill>
                  <a:schemeClr val="bg1">
                    <a:lumMod val="25000"/>
                  </a:schemeClr>
                </a:solidFill>
              </a:rPr>
              <a:t>Skills</a:t>
            </a:r>
            <a:r>
              <a:rPr lang="en-US" sz="3500" b="0" dirty="0" smtClean="0">
                <a:solidFill>
                  <a:schemeClr val="bg1">
                    <a:lumMod val="25000"/>
                  </a:schemeClr>
                </a:solidFill>
              </a:rPr>
              <a:t/>
            </a:r>
            <a:br>
              <a:rPr lang="en-US" sz="3500" b="0" dirty="0" smtClean="0">
                <a:solidFill>
                  <a:schemeClr val="bg1">
                    <a:lumMod val="25000"/>
                  </a:schemeClr>
                </a:solidFill>
              </a:rPr>
            </a:br>
            <a:r>
              <a:rPr lang="en-US" sz="3500" b="0" dirty="0">
                <a:solidFill>
                  <a:schemeClr val="bg1">
                    <a:lumMod val="25000"/>
                  </a:schemeClr>
                </a:solidFill>
              </a:rPr>
              <a:t/>
            </a:r>
            <a:br>
              <a:rPr lang="en-US" sz="3500" b="0" dirty="0">
                <a:solidFill>
                  <a:schemeClr val="bg1">
                    <a:lumMod val="25000"/>
                  </a:schemeClr>
                </a:solidFill>
              </a:rPr>
            </a:br>
            <a:r>
              <a:rPr lang="en-US" sz="3500" b="0" dirty="0" smtClean="0">
                <a:solidFill>
                  <a:schemeClr val="bg1">
                    <a:lumMod val="25000"/>
                  </a:schemeClr>
                </a:solidFill>
              </a:rPr>
              <a:t> </a:t>
            </a:r>
            <a:r>
              <a:rPr lang="en-US" sz="3000" b="0" dirty="0">
                <a:solidFill>
                  <a:schemeClr val="bg1">
                    <a:lumMod val="25000"/>
                  </a:schemeClr>
                </a:solidFill>
              </a:rPr>
              <a:t>Internship Presentation</a:t>
            </a:r>
            <a:endParaRPr sz="3000" dirty="0">
              <a:solidFill>
                <a:schemeClr val="bg1">
                  <a:lumMod val="25000"/>
                </a:schemeClr>
              </a:solidFill>
            </a:endParaRPr>
          </a:p>
        </p:txBody>
      </p:sp>
      <p:sp>
        <p:nvSpPr>
          <p:cNvPr id="2006" name="Google Shape;2006;p83"/>
          <p:cNvSpPr txBox="1">
            <a:spLocks noGrp="1"/>
          </p:cNvSpPr>
          <p:nvPr>
            <p:ph type="subTitle" idx="1"/>
          </p:nvPr>
        </p:nvSpPr>
        <p:spPr>
          <a:xfrm>
            <a:off x="689047" y="3049698"/>
            <a:ext cx="7600949" cy="458100"/>
          </a:xfrm>
          <a:prstGeom prst="rect">
            <a:avLst/>
          </a:prstGeom>
        </p:spPr>
        <p:txBody>
          <a:bodyPr spcFirstLastPara="1" wrap="square" lIns="91425" tIns="91425" rIns="91425" bIns="91425" anchor="t" anchorCtr="0">
            <a:noAutofit/>
          </a:bodyPr>
          <a:lstStyle/>
          <a:p>
            <a:pPr marL="0" lvl="0" indent="0">
              <a:buClr>
                <a:schemeClr val="dk1"/>
              </a:buClr>
              <a:buSzPts val="1100"/>
            </a:pPr>
            <a:r>
              <a:rPr lang="en-IN" dirty="0" smtClean="0"/>
              <a:t>My 28-Day </a:t>
            </a:r>
            <a:r>
              <a:rPr lang="en-IN" dirty="0"/>
              <a:t>Internship at </a:t>
            </a:r>
            <a:r>
              <a:rPr lang="en-IN" dirty="0" smtClean="0"/>
              <a:t>      </a:t>
            </a:r>
            <a:r>
              <a:rPr lang="en-IN" dirty="0" err="1" smtClean="0"/>
              <a:t>Shivappanna</a:t>
            </a:r>
            <a:r>
              <a:rPr lang="en-IN" dirty="0" smtClean="0"/>
              <a:t> </a:t>
            </a:r>
            <a:r>
              <a:rPr lang="en-IN" dirty="0" err="1"/>
              <a:t>Gundali</a:t>
            </a:r>
            <a:r>
              <a:rPr lang="en-IN" dirty="0"/>
              <a:t> Kannada Medium </a:t>
            </a:r>
            <a:r>
              <a:rPr lang="en-IN" dirty="0" smtClean="0"/>
              <a:t>School, </a:t>
            </a:r>
            <a:r>
              <a:rPr lang="en-IN" dirty="0" err="1" smtClean="0"/>
              <a:t>Hebbal</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3413" y="3182307"/>
            <a:ext cx="192881" cy="19288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88"/>
          <p:cNvSpPr txBox="1">
            <a:spLocks noGrp="1"/>
          </p:cNvSpPr>
          <p:nvPr>
            <p:ph type="title"/>
          </p:nvPr>
        </p:nvSpPr>
        <p:spPr>
          <a:xfrm>
            <a:off x="-1979944" y="880213"/>
            <a:ext cx="7717500" cy="541500"/>
          </a:xfrm>
          <a:prstGeom prst="rect">
            <a:avLst/>
          </a:prstGeom>
        </p:spPr>
        <p:txBody>
          <a:bodyPr spcFirstLastPara="1" wrap="square" lIns="91425" tIns="91425" rIns="91425" bIns="91425" anchor="b" anchorCtr="0">
            <a:noAutofit/>
          </a:bodyPr>
          <a:lstStyle/>
          <a:p>
            <a:r>
              <a:rPr lang="en-US" dirty="0" smtClean="0"/>
              <a:t>Conclusion:</a:t>
            </a:r>
            <a:endParaRPr lang="en-IN" dirty="0"/>
          </a:p>
        </p:txBody>
      </p:sp>
      <p:sp>
        <p:nvSpPr>
          <p:cNvPr id="2065" name="Google Shape;2065;p88"/>
          <p:cNvSpPr txBox="1">
            <a:spLocks noGrp="1"/>
          </p:cNvSpPr>
          <p:nvPr>
            <p:ph type="body" idx="1"/>
          </p:nvPr>
        </p:nvSpPr>
        <p:spPr>
          <a:xfrm>
            <a:off x="598925" y="1500944"/>
            <a:ext cx="7717500" cy="3580500"/>
          </a:xfrm>
          <a:prstGeom prst="rect">
            <a:avLst/>
          </a:prstGeom>
        </p:spPr>
        <p:txBody>
          <a:bodyPr spcFirstLastPara="1" wrap="square" lIns="91425" tIns="91425" rIns="91425" bIns="91425" anchor="t" anchorCtr="0">
            <a:noAutofit/>
          </a:bodyPr>
          <a:lstStyle/>
          <a:p>
            <a:pPr marL="114300" indent="0">
              <a:lnSpc>
                <a:spcPct val="100000"/>
              </a:lnSpc>
              <a:buNone/>
            </a:pPr>
            <a:r>
              <a:rPr lang="en-US" dirty="0">
                <a:solidFill>
                  <a:schemeClr val="bg1">
                    <a:lumMod val="10000"/>
                  </a:schemeClr>
                </a:solidFill>
              </a:rPr>
              <a:t>In summary, my 28-day internship at </a:t>
            </a:r>
            <a:r>
              <a:rPr lang="en-US" dirty="0" err="1">
                <a:solidFill>
                  <a:schemeClr val="bg1">
                    <a:lumMod val="10000"/>
                  </a:schemeClr>
                </a:solidFill>
              </a:rPr>
              <a:t>Shivappanna</a:t>
            </a:r>
            <a:r>
              <a:rPr lang="en-US" dirty="0">
                <a:solidFill>
                  <a:schemeClr val="bg1">
                    <a:lumMod val="10000"/>
                  </a:schemeClr>
                </a:solidFill>
              </a:rPr>
              <a:t> </a:t>
            </a:r>
            <a:r>
              <a:rPr lang="en-US" dirty="0" err="1">
                <a:solidFill>
                  <a:schemeClr val="bg1">
                    <a:lumMod val="10000"/>
                  </a:schemeClr>
                </a:solidFill>
              </a:rPr>
              <a:t>Gundali</a:t>
            </a:r>
            <a:r>
              <a:rPr lang="en-US" dirty="0">
                <a:solidFill>
                  <a:schemeClr val="bg1">
                    <a:lumMod val="10000"/>
                  </a:schemeClr>
                </a:solidFill>
              </a:rPr>
              <a:t> Kannada Medium School has been transformative, enhancing my teaching methods, classroom management, and communication skills. Proficient in educational technology, I navigated challenges with resilience, and collaborative projects emphasized the value of reflective teaching. </a:t>
            </a:r>
            <a:endParaRPr lang="en-US" dirty="0" smtClean="0">
              <a:solidFill>
                <a:schemeClr val="bg1">
                  <a:lumMod val="10000"/>
                </a:schemeClr>
              </a:solidFill>
            </a:endParaRPr>
          </a:p>
          <a:p>
            <a:pPr marL="114300" indent="0">
              <a:lnSpc>
                <a:spcPct val="100000"/>
              </a:lnSpc>
              <a:buNone/>
            </a:pPr>
            <a:endParaRPr lang="en-US" dirty="0">
              <a:solidFill>
                <a:schemeClr val="bg1">
                  <a:lumMod val="10000"/>
                </a:schemeClr>
              </a:solidFill>
            </a:endParaRPr>
          </a:p>
          <a:p>
            <a:pPr marL="114300" indent="0">
              <a:lnSpc>
                <a:spcPct val="100000"/>
              </a:lnSpc>
              <a:buNone/>
            </a:pPr>
            <a:r>
              <a:rPr lang="en-US" dirty="0" smtClean="0">
                <a:solidFill>
                  <a:schemeClr val="bg1">
                    <a:lumMod val="10000"/>
                  </a:schemeClr>
                </a:solidFill>
              </a:rPr>
              <a:t>Grateful </a:t>
            </a:r>
            <a:r>
              <a:rPr lang="en-US" dirty="0">
                <a:solidFill>
                  <a:schemeClr val="bg1">
                    <a:lumMod val="10000"/>
                  </a:schemeClr>
                </a:solidFill>
              </a:rPr>
              <a:t>for the school's support, this internship is a pivotal chapter in my educational journey, laying a solid foundation for future endeavors.</a:t>
            </a:r>
          </a:p>
        </p:txBody>
      </p:sp>
      <p:sp>
        <p:nvSpPr>
          <p:cNvPr id="2066" name="Google Shape;2066;p88"/>
          <p:cNvSpPr/>
          <p:nvPr/>
        </p:nvSpPr>
        <p:spPr>
          <a:xfrm>
            <a:off x="812919" y="2519656"/>
            <a:ext cx="6919" cy="10401"/>
          </a:xfrm>
          <a:custGeom>
            <a:avLst/>
            <a:gdLst/>
            <a:ahLst/>
            <a:cxnLst/>
            <a:rect l="l" t="t" r="r" b="b"/>
            <a:pathLst>
              <a:path w="161" h="242" extrusionOk="0">
                <a:moveTo>
                  <a:pt x="81" y="1"/>
                </a:moveTo>
                <a:lnTo>
                  <a:pt x="0" y="161"/>
                </a:lnTo>
                <a:lnTo>
                  <a:pt x="134" y="241"/>
                </a:lnTo>
                <a:cubicBezTo>
                  <a:pt x="134" y="161"/>
                  <a:pt x="134" y="108"/>
                  <a:pt x="161" y="27"/>
                </a:cubicBezTo>
                <a:lnTo>
                  <a:pt x="8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51534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p84"/>
          <p:cNvSpPr txBox="1">
            <a:spLocks noGrp="1"/>
          </p:cNvSpPr>
          <p:nvPr>
            <p:ph type="body" idx="1"/>
          </p:nvPr>
        </p:nvSpPr>
        <p:spPr>
          <a:xfrm>
            <a:off x="657832" y="1602749"/>
            <a:ext cx="7481713" cy="1389833"/>
          </a:xfrm>
          <a:prstGeom prst="rect">
            <a:avLst/>
          </a:prstGeom>
        </p:spPr>
        <p:txBody>
          <a:bodyPr spcFirstLastPara="1" wrap="square" lIns="91425" tIns="91425" rIns="91425" bIns="91425" anchor="t" anchorCtr="0">
            <a:noAutofit/>
          </a:bodyPr>
          <a:lstStyle/>
          <a:p>
            <a:pPr marL="0" lvl="0" indent="0">
              <a:buNone/>
            </a:pPr>
            <a:r>
              <a:rPr lang="en-US" sz="1400" dirty="0">
                <a:solidFill>
                  <a:schemeClr val="bg1">
                    <a:lumMod val="10000"/>
                  </a:schemeClr>
                </a:solidFill>
              </a:rPr>
              <a:t>I extend my sincere thanks to </a:t>
            </a:r>
            <a:r>
              <a:rPr lang="en-US" sz="1400" dirty="0" err="1">
                <a:solidFill>
                  <a:schemeClr val="bg1">
                    <a:lumMod val="10000"/>
                  </a:schemeClr>
                </a:solidFill>
              </a:rPr>
              <a:t>Shivappanna</a:t>
            </a:r>
            <a:r>
              <a:rPr lang="en-US" sz="1400" dirty="0">
                <a:solidFill>
                  <a:schemeClr val="bg1">
                    <a:lumMod val="10000"/>
                  </a:schemeClr>
                </a:solidFill>
              </a:rPr>
              <a:t> </a:t>
            </a:r>
            <a:r>
              <a:rPr lang="en-US" sz="1400" dirty="0" err="1">
                <a:solidFill>
                  <a:schemeClr val="bg1">
                    <a:lumMod val="10000"/>
                  </a:schemeClr>
                </a:solidFill>
              </a:rPr>
              <a:t>Gundali</a:t>
            </a:r>
            <a:r>
              <a:rPr lang="en-US" sz="1400" dirty="0">
                <a:solidFill>
                  <a:schemeClr val="bg1">
                    <a:lumMod val="10000"/>
                  </a:schemeClr>
                </a:solidFill>
              </a:rPr>
              <a:t> Kannada Medium School for </a:t>
            </a:r>
            <a:r>
              <a:rPr lang="en-US" sz="1400">
                <a:solidFill>
                  <a:schemeClr val="bg1">
                    <a:lumMod val="10000"/>
                  </a:schemeClr>
                </a:solidFill>
              </a:rPr>
              <a:t>the </a:t>
            </a:r>
            <a:r>
              <a:rPr lang="en-US" sz="1400" smtClean="0">
                <a:solidFill>
                  <a:schemeClr val="bg1">
                    <a:lumMod val="10000"/>
                  </a:schemeClr>
                </a:solidFill>
              </a:rPr>
              <a:t>invaluable </a:t>
            </a:r>
            <a:r>
              <a:rPr lang="en-US" sz="1400" dirty="0">
                <a:solidFill>
                  <a:schemeClr val="bg1">
                    <a:lumMod val="10000"/>
                  </a:schemeClr>
                </a:solidFill>
              </a:rPr>
              <a:t>internship </a:t>
            </a:r>
            <a:r>
              <a:rPr lang="en-US" sz="1400" dirty="0" smtClean="0">
                <a:solidFill>
                  <a:schemeClr val="bg1">
                    <a:lumMod val="10000"/>
                  </a:schemeClr>
                </a:solidFill>
              </a:rPr>
              <a:t>opportunity . </a:t>
            </a:r>
            <a:r>
              <a:rPr lang="en-US" sz="1400" dirty="0">
                <a:solidFill>
                  <a:schemeClr val="bg1">
                    <a:lumMod val="10000"/>
                  </a:schemeClr>
                </a:solidFill>
              </a:rPr>
              <a:t>Grateful to the school administration, teaching staff, and students for their warm welcome and cooperation</a:t>
            </a:r>
            <a:r>
              <a:rPr lang="en-US" sz="1400" dirty="0" smtClean="0">
                <a:solidFill>
                  <a:schemeClr val="bg1">
                    <a:lumMod val="10000"/>
                  </a:schemeClr>
                </a:solidFill>
              </a:rPr>
              <a:t>.</a:t>
            </a:r>
          </a:p>
          <a:p>
            <a:pPr marL="0" lvl="0" indent="0">
              <a:buNone/>
            </a:pPr>
            <a:r>
              <a:rPr lang="en-US" sz="1400" dirty="0" smtClean="0">
                <a:solidFill>
                  <a:schemeClr val="bg1">
                    <a:lumMod val="10000"/>
                  </a:schemeClr>
                </a:solidFill>
              </a:rPr>
              <a:t> </a:t>
            </a:r>
          </a:p>
          <a:p>
            <a:pPr marL="0" lvl="0" indent="0">
              <a:buNone/>
            </a:pPr>
            <a:r>
              <a:rPr lang="en-US" sz="1400" dirty="0" smtClean="0">
                <a:solidFill>
                  <a:schemeClr val="bg1">
                    <a:lumMod val="10000"/>
                  </a:schemeClr>
                </a:solidFill>
              </a:rPr>
              <a:t>Special </a:t>
            </a:r>
            <a:r>
              <a:rPr lang="en-US" sz="1400" dirty="0">
                <a:solidFill>
                  <a:schemeClr val="bg1">
                    <a:lumMod val="10000"/>
                  </a:schemeClr>
                </a:solidFill>
              </a:rPr>
              <a:t>appreciation to Mrs. </a:t>
            </a:r>
            <a:r>
              <a:rPr lang="en-US" sz="1400" dirty="0" err="1">
                <a:solidFill>
                  <a:schemeClr val="bg1">
                    <a:lumMod val="10000"/>
                  </a:schemeClr>
                </a:solidFill>
              </a:rPr>
              <a:t>Seema</a:t>
            </a:r>
            <a:r>
              <a:rPr lang="en-US" sz="1400" dirty="0">
                <a:solidFill>
                  <a:schemeClr val="bg1">
                    <a:lumMod val="10000"/>
                  </a:schemeClr>
                </a:solidFill>
              </a:rPr>
              <a:t> </a:t>
            </a:r>
            <a:r>
              <a:rPr lang="en-US" sz="1400" dirty="0" err="1">
                <a:solidFill>
                  <a:schemeClr val="bg1">
                    <a:lumMod val="10000"/>
                  </a:schemeClr>
                </a:solidFill>
              </a:rPr>
              <a:t>Malaani</a:t>
            </a:r>
            <a:r>
              <a:rPr lang="en-US" sz="1400" dirty="0">
                <a:solidFill>
                  <a:schemeClr val="bg1">
                    <a:lumMod val="10000"/>
                  </a:schemeClr>
                </a:solidFill>
              </a:rPr>
              <a:t>, the Principal, for her permission and constant support. Acknowledging the dedicated teaching faculty for their guidance and expressing gratitude to the 6th and 7th standard students for their active participation and enthusiasm.</a:t>
            </a:r>
            <a:endParaRPr sz="1400" dirty="0">
              <a:solidFill>
                <a:schemeClr val="bg1">
                  <a:lumMod val="10000"/>
                </a:schemeClr>
              </a:solidFill>
            </a:endParaRPr>
          </a:p>
        </p:txBody>
      </p:sp>
      <p:sp>
        <p:nvSpPr>
          <p:cNvPr id="2012" name="Google Shape;2012;p84"/>
          <p:cNvSpPr txBox="1">
            <a:spLocks noGrp="1"/>
          </p:cNvSpPr>
          <p:nvPr>
            <p:ph type="title"/>
          </p:nvPr>
        </p:nvSpPr>
        <p:spPr>
          <a:xfrm>
            <a:off x="-1233444" y="855533"/>
            <a:ext cx="7717500" cy="54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dirty="0" smtClean="0"/>
              <a:t>Acknowledgement</a:t>
            </a:r>
            <a:endParaRPr sz="35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88"/>
          <p:cNvSpPr txBox="1">
            <a:spLocks noGrp="1"/>
          </p:cNvSpPr>
          <p:nvPr>
            <p:ph type="title"/>
          </p:nvPr>
        </p:nvSpPr>
        <p:spPr>
          <a:xfrm>
            <a:off x="-1136332" y="580825"/>
            <a:ext cx="7717500" cy="541500"/>
          </a:xfrm>
          <a:prstGeom prst="rect">
            <a:avLst/>
          </a:prstGeom>
        </p:spPr>
        <p:txBody>
          <a:bodyPr spcFirstLastPara="1" wrap="square" lIns="91425" tIns="91425" rIns="91425" bIns="91425" anchor="b" anchorCtr="0">
            <a:noAutofit/>
          </a:bodyPr>
          <a:lstStyle/>
          <a:p>
            <a:r>
              <a:rPr lang="en-IN" dirty="0"/>
              <a:t>Executive Summary</a:t>
            </a:r>
          </a:p>
        </p:txBody>
      </p:sp>
      <p:sp>
        <p:nvSpPr>
          <p:cNvPr id="2065" name="Google Shape;2065;p88"/>
          <p:cNvSpPr txBox="1">
            <a:spLocks noGrp="1"/>
          </p:cNvSpPr>
          <p:nvPr>
            <p:ph type="body" idx="1"/>
          </p:nvPr>
        </p:nvSpPr>
        <p:spPr>
          <a:xfrm>
            <a:off x="713225" y="1122325"/>
            <a:ext cx="7717500" cy="3580500"/>
          </a:xfrm>
          <a:prstGeom prst="rect">
            <a:avLst/>
          </a:prstGeom>
        </p:spPr>
        <p:txBody>
          <a:bodyPr spcFirstLastPara="1" wrap="square" lIns="91425" tIns="91425" rIns="91425" bIns="91425" anchor="t" anchorCtr="0">
            <a:noAutofit/>
          </a:bodyPr>
          <a:lstStyle/>
          <a:p>
            <a:pPr marL="114300" indent="0">
              <a:buNone/>
            </a:pPr>
            <a:r>
              <a:rPr lang="en-US" dirty="0" smtClean="0">
                <a:solidFill>
                  <a:schemeClr val="bg1">
                    <a:lumMod val="10000"/>
                  </a:schemeClr>
                </a:solidFill>
              </a:rPr>
              <a:t>Thanks to everyone involved in the success of the internship.</a:t>
            </a:r>
          </a:p>
          <a:p>
            <a:pPr marL="114300" indent="0">
              <a:buNone/>
            </a:pPr>
            <a:endParaRPr lang="en-US" dirty="0" smtClean="0">
              <a:solidFill>
                <a:schemeClr val="bg1">
                  <a:lumMod val="10000"/>
                </a:schemeClr>
              </a:solidFill>
            </a:endParaRPr>
          </a:p>
          <a:p>
            <a:pPr marL="400050" indent="-285750">
              <a:buFont typeface="Arial" panose="020B0604020202020204" pitchFamily="34" charset="0"/>
              <a:buChar char="•"/>
            </a:pPr>
            <a:r>
              <a:rPr lang="en-US" dirty="0" smtClean="0">
                <a:solidFill>
                  <a:schemeClr val="bg1">
                    <a:lumMod val="10000"/>
                  </a:schemeClr>
                </a:solidFill>
              </a:rPr>
              <a:t>Objectives </a:t>
            </a:r>
            <a:r>
              <a:rPr lang="en-US" dirty="0">
                <a:solidFill>
                  <a:schemeClr val="bg1">
                    <a:lumMod val="10000"/>
                  </a:schemeClr>
                </a:solidFill>
              </a:rPr>
              <a:t>focused on enhancing students' understanding of the internet, academic mathematics, Microsoft Word, and PowerPoint</a:t>
            </a:r>
            <a:r>
              <a:rPr lang="en-US" dirty="0" smtClean="0">
                <a:solidFill>
                  <a:schemeClr val="bg1">
                    <a:lumMod val="10000"/>
                  </a:schemeClr>
                </a:solidFill>
              </a:rPr>
              <a:t>.</a:t>
            </a:r>
            <a:endParaRPr lang="en-US" dirty="0">
              <a:solidFill>
                <a:schemeClr val="bg1">
                  <a:lumMod val="10000"/>
                </a:schemeClr>
              </a:solidFill>
            </a:endParaRPr>
          </a:p>
          <a:p>
            <a:pPr marL="400050" indent="-285750">
              <a:buFont typeface="Arial" panose="020B0604020202020204" pitchFamily="34" charset="0"/>
              <a:buChar char="•"/>
            </a:pPr>
            <a:r>
              <a:rPr lang="en-US" dirty="0">
                <a:solidFill>
                  <a:schemeClr val="bg1">
                    <a:lumMod val="10000"/>
                  </a:schemeClr>
                </a:solidFill>
              </a:rPr>
              <a:t>Active engagement with students through daily teaching sessions in an interactive and participative manner.</a:t>
            </a:r>
          </a:p>
          <a:p>
            <a:pPr marL="400050" indent="-285750">
              <a:buFont typeface="Arial" panose="020B0604020202020204" pitchFamily="34" charset="0"/>
              <a:buChar char="•"/>
            </a:pPr>
            <a:r>
              <a:rPr lang="en-US" dirty="0">
                <a:solidFill>
                  <a:schemeClr val="bg1">
                    <a:lumMod val="10000"/>
                  </a:schemeClr>
                </a:solidFill>
              </a:rPr>
              <a:t>Emphasis on creating a positive and inclusive learning environment.</a:t>
            </a:r>
          </a:p>
          <a:p>
            <a:pPr marL="400050" indent="-285750">
              <a:buFont typeface="Arial" panose="020B0604020202020204" pitchFamily="34" charset="0"/>
              <a:buChar char="•"/>
            </a:pPr>
            <a:r>
              <a:rPr lang="en-US" dirty="0">
                <a:solidFill>
                  <a:schemeClr val="bg1">
                    <a:lumMod val="10000"/>
                  </a:schemeClr>
                </a:solidFill>
              </a:rPr>
              <a:t>Reflection on personal and professional growth</a:t>
            </a:r>
            <a:r>
              <a:rPr lang="en-US" dirty="0" smtClean="0">
                <a:solidFill>
                  <a:schemeClr val="bg1">
                    <a:lumMod val="10000"/>
                  </a:schemeClr>
                </a:solidFill>
              </a:rPr>
              <a:t>.</a:t>
            </a:r>
            <a:endParaRPr lang="en-US" dirty="0">
              <a:solidFill>
                <a:schemeClr val="bg1">
                  <a:lumMod val="10000"/>
                </a:schemeClr>
              </a:solidFill>
            </a:endParaRPr>
          </a:p>
        </p:txBody>
      </p:sp>
      <p:sp>
        <p:nvSpPr>
          <p:cNvPr id="2066" name="Google Shape;2066;p88"/>
          <p:cNvSpPr/>
          <p:nvPr/>
        </p:nvSpPr>
        <p:spPr>
          <a:xfrm>
            <a:off x="812919" y="2519656"/>
            <a:ext cx="6919" cy="10401"/>
          </a:xfrm>
          <a:custGeom>
            <a:avLst/>
            <a:gdLst/>
            <a:ahLst/>
            <a:cxnLst/>
            <a:rect l="l" t="t" r="r" b="b"/>
            <a:pathLst>
              <a:path w="161" h="242" extrusionOk="0">
                <a:moveTo>
                  <a:pt x="81" y="1"/>
                </a:moveTo>
                <a:lnTo>
                  <a:pt x="0" y="161"/>
                </a:lnTo>
                <a:lnTo>
                  <a:pt x="134" y="241"/>
                </a:lnTo>
                <a:cubicBezTo>
                  <a:pt x="134" y="161"/>
                  <a:pt x="134" y="108"/>
                  <a:pt x="161" y="27"/>
                </a:cubicBezTo>
                <a:lnTo>
                  <a:pt x="8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6897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88"/>
          <p:cNvSpPr txBox="1">
            <a:spLocks noGrp="1"/>
          </p:cNvSpPr>
          <p:nvPr>
            <p:ph type="title"/>
          </p:nvPr>
        </p:nvSpPr>
        <p:spPr>
          <a:xfrm>
            <a:off x="-1958513" y="808775"/>
            <a:ext cx="7717500" cy="541500"/>
          </a:xfrm>
          <a:prstGeom prst="rect">
            <a:avLst/>
          </a:prstGeom>
        </p:spPr>
        <p:txBody>
          <a:bodyPr spcFirstLastPara="1" wrap="square" lIns="91425" tIns="91425" rIns="91425" bIns="91425" anchor="b" anchorCtr="0">
            <a:noAutofit/>
          </a:bodyPr>
          <a:lstStyle/>
          <a:p>
            <a:r>
              <a:rPr lang="en-US" dirty="0" smtClean="0"/>
              <a:t>Introduction</a:t>
            </a:r>
            <a:endParaRPr lang="en-IN" dirty="0"/>
          </a:p>
        </p:txBody>
      </p:sp>
      <p:sp>
        <p:nvSpPr>
          <p:cNvPr id="2065" name="Google Shape;2065;p88"/>
          <p:cNvSpPr txBox="1">
            <a:spLocks noGrp="1"/>
          </p:cNvSpPr>
          <p:nvPr>
            <p:ph type="body" idx="1"/>
          </p:nvPr>
        </p:nvSpPr>
        <p:spPr>
          <a:xfrm>
            <a:off x="598925" y="1500944"/>
            <a:ext cx="7717500" cy="3580500"/>
          </a:xfrm>
          <a:prstGeom prst="rect">
            <a:avLst/>
          </a:prstGeom>
        </p:spPr>
        <p:txBody>
          <a:bodyPr spcFirstLastPara="1" wrap="square" lIns="91425" tIns="91425" rIns="91425" bIns="91425" anchor="t" anchorCtr="0">
            <a:noAutofit/>
          </a:bodyPr>
          <a:lstStyle/>
          <a:p>
            <a:pPr marL="114300" indent="0">
              <a:buNone/>
            </a:pPr>
            <a:r>
              <a:rPr lang="en-US" dirty="0">
                <a:solidFill>
                  <a:schemeClr val="bg1">
                    <a:lumMod val="10000"/>
                  </a:schemeClr>
                </a:solidFill>
              </a:rPr>
              <a:t>The internship took place at </a:t>
            </a:r>
            <a:r>
              <a:rPr lang="en-US" dirty="0" err="1">
                <a:solidFill>
                  <a:schemeClr val="bg1">
                    <a:lumMod val="10000"/>
                  </a:schemeClr>
                </a:solidFill>
              </a:rPr>
              <a:t>Shivappanna</a:t>
            </a:r>
            <a:r>
              <a:rPr lang="en-US" dirty="0">
                <a:solidFill>
                  <a:schemeClr val="bg1">
                    <a:lumMod val="10000"/>
                  </a:schemeClr>
                </a:solidFill>
              </a:rPr>
              <a:t> </a:t>
            </a:r>
            <a:r>
              <a:rPr lang="en-US" dirty="0" err="1">
                <a:solidFill>
                  <a:schemeClr val="bg1">
                    <a:lumMod val="10000"/>
                  </a:schemeClr>
                </a:solidFill>
              </a:rPr>
              <a:t>Gundali</a:t>
            </a:r>
            <a:r>
              <a:rPr lang="en-US" dirty="0">
                <a:solidFill>
                  <a:schemeClr val="bg1">
                    <a:lumMod val="10000"/>
                  </a:schemeClr>
                </a:solidFill>
              </a:rPr>
              <a:t> Kannada Medium School, known for its commitment to providing quality education</a:t>
            </a:r>
            <a:r>
              <a:rPr lang="en-US" dirty="0" smtClean="0">
                <a:solidFill>
                  <a:schemeClr val="bg1">
                    <a:lumMod val="10000"/>
                  </a:schemeClr>
                </a:solidFill>
              </a:rPr>
              <a:t>.</a:t>
            </a:r>
          </a:p>
          <a:p>
            <a:pPr marL="114300" indent="0">
              <a:buNone/>
            </a:pPr>
            <a:endParaRPr lang="en-US" dirty="0">
              <a:solidFill>
                <a:schemeClr val="bg1">
                  <a:lumMod val="10000"/>
                </a:schemeClr>
              </a:solidFill>
            </a:endParaRPr>
          </a:p>
          <a:p>
            <a:pPr marL="114300" indent="0">
              <a:buNone/>
            </a:pPr>
            <a:r>
              <a:rPr lang="en-US" dirty="0">
                <a:solidFill>
                  <a:schemeClr val="bg1">
                    <a:lumMod val="10000"/>
                  </a:schemeClr>
                </a:solidFill>
              </a:rPr>
              <a:t>Mission and vision of the school: Empowering students with knowledge, integrity, and a sense of responsibility for a future of academic excellence and societal contribution</a:t>
            </a:r>
            <a:r>
              <a:rPr lang="en-US" dirty="0" smtClean="0">
                <a:solidFill>
                  <a:schemeClr val="bg1">
                    <a:lumMod val="10000"/>
                  </a:schemeClr>
                </a:solidFill>
              </a:rPr>
              <a:t>.</a:t>
            </a:r>
          </a:p>
          <a:p>
            <a:pPr marL="114300" indent="0">
              <a:buNone/>
            </a:pPr>
            <a:endParaRPr lang="en-US" dirty="0">
              <a:solidFill>
                <a:schemeClr val="bg1">
                  <a:lumMod val="25000"/>
                </a:schemeClr>
              </a:solidFill>
            </a:endParaRPr>
          </a:p>
        </p:txBody>
      </p:sp>
      <p:sp>
        <p:nvSpPr>
          <p:cNvPr id="2066" name="Google Shape;2066;p88"/>
          <p:cNvSpPr/>
          <p:nvPr/>
        </p:nvSpPr>
        <p:spPr>
          <a:xfrm>
            <a:off x="812919" y="2519656"/>
            <a:ext cx="6919" cy="10401"/>
          </a:xfrm>
          <a:custGeom>
            <a:avLst/>
            <a:gdLst/>
            <a:ahLst/>
            <a:cxnLst/>
            <a:rect l="l" t="t" r="r" b="b"/>
            <a:pathLst>
              <a:path w="161" h="242" extrusionOk="0">
                <a:moveTo>
                  <a:pt x="81" y="1"/>
                </a:moveTo>
                <a:lnTo>
                  <a:pt x="0" y="161"/>
                </a:lnTo>
                <a:lnTo>
                  <a:pt x="134" y="241"/>
                </a:lnTo>
                <a:cubicBezTo>
                  <a:pt x="134" y="161"/>
                  <a:pt x="134" y="108"/>
                  <a:pt x="161" y="27"/>
                </a:cubicBezTo>
                <a:lnTo>
                  <a:pt x="8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2436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88"/>
          <p:cNvSpPr txBox="1">
            <a:spLocks noGrp="1"/>
          </p:cNvSpPr>
          <p:nvPr>
            <p:ph type="title"/>
          </p:nvPr>
        </p:nvSpPr>
        <p:spPr>
          <a:xfrm>
            <a:off x="-1387013" y="450088"/>
            <a:ext cx="7717500" cy="541500"/>
          </a:xfrm>
          <a:prstGeom prst="rect">
            <a:avLst/>
          </a:prstGeom>
        </p:spPr>
        <p:txBody>
          <a:bodyPr spcFirstLastPara="1" wrap="square" lIns="91425" tIns="91425" rIns="91425" bIns="91425" anchor="b" anchorCtr="0">
            <a:noAutofit/>
          </a:bodyPr>
          <a:lstStyle/>
          <a:p>
            <a:r>
              <a:rPr lang="en-US" dirty="0" smtClean="0"/>
              <a:t>Concepts I Taught : </a:t>
            </a:r>
            <a:endParaRPr lang="en-IN" dirty="0"/>
          </a:p>
        </p:txBody>
      </p:sp>
      <p:sp>
        <p:nvSpPr>
          <p:cNvPr id="2065" name="Google Shape;2065;p88"/>
          <p:cNvSpPr txBox="1">
            <a:spLocks noGrp="1"/>
          </p:cNvSpPr>
          <p:nvPr>
            <p:ph type="body" idx="1"/>
          </p:nvPr>
        </p:nvSpPr>
        <p:spPr>
          <a:xfrm>
            <a:off x="556062" y="1093750"/>
            <a:ext cx="7717500" cy="3463962"/>
          </a:xfrm>
          <a:prstGeom prst="rect">
            <a:avLst/>
          </a:prstGeom>
        </p:spPr>
        <p:txBody>
          <a:bodyPr spcFirstLastPara="1" wrap="square" lIns="91425" tIns="91425" rIns="91425" bIns="91425" anchor="t" anchorCtr="0">
            <a:noAutofit/>
          </a:bodyPr>
          <a:lstStyle/>
          <a:p>
            <a:pPr marL="114300" indent="0">
              <a:buNone/>
            </a:pPr>
            <a:r>
              <a:rPr lang="en-US" b="1" dirty="0" smtClean="0">
                <a:solidFill>
                  <a:schemeClr val="bg1">
                    <a:lumMod val="10000"/>
                  </a:schemeClr>
                </a:solidFill>
              </a:rPr>
              <a:t>1. Use </a:t>
            </a:r>
            <a:r>
              <a:rPr lang="en-US" b="1" dirty="0">
                <a:solidFill>
                  <a:schemeClr val="bg1">
                    <a:lumMod val="10000"/>
                  </a:schemeClr>
                </a:solidFill>
              </a:rPr>
              <a:t>of the Internet:</a:t>
            </a:r>
            <a:endParaRPr lang="en-US" dirty="0">
              <a:solidFill>
                <a:schemeClr val="bg1">
                  <a:lumMod val="10000"/>
                </a:schemeClr>
              </a:solidFill>
            </a:endParaRPr>
          </a:p>
          <a:p>
            <a:pPr lvl="1"/>
            <a:r>
              <a:rPr lang="en-US" dirty="0">
                <a:solidFill>
                  <a:schemeClr val="bg1">
                    <a:lumMod val="10000"/>
                  </a:schemeClr>
                </a:solidFill>
              </a:rPr>
              <a:t>Internet Safety and Etiquette</a:t>
            </a:r>
          </a:p>
          <a:p>
            <a:pPr lvl="1"/>
            <a:r>
              <a:rPr lang="en-US" dirty="0">
                <a:solidFill>
                  <a:schemeClr val="bg1">
                    <a:lumMod val="10000"/>
                  </a:schemeClr>
                </a:solidFill>
              </a:rPr>
              <a:t>Effective Internet Search </a:t>
            </a:r>
            <a:r>
              <a:rPr lang="en-US" dirty="0" smtClean="0">
                <a:solidFill>
                  <a:schemeClr val="bg1">
                    <a:lumMod val="10000"/>
                  </a:schemeClr>
                </a:solidFill>
              </a:rPr>
              <a:t>Techniques</a:t>
            </a:r>
          </a:p>
          <a:p>
            <a:pPr marL="596900" lvl="1" indent="0">
              <a:buNone/>
            </a:pPr>
            <a:endParaRPr lang="en-US" dirty="0">
              <a:solidFill>
                <a:schemeClr val="bg1">
                  <a:lumMod val="10000"/>
                </a:schemeClr>
              </a:solidFill>
            </a:endParaRPr>
          </a:p>
          <a:p>
            <a:pPr marL="114300" indent="0">
              <a:buNone/>
            </a:pPr>
            <a:r>
              <a:rPr lang="en-US" b="1" dirty="0" smtClean="0">
                <a:solidFill>
                  <a:schemeClr val="bg1">
                    <a:lumMod val="10000"/>
                  </a:schemeClr>
                </a:solidFill>
              </a:rPr>
              <a:t>2. Academic </a:t>
            </a:r>
            <a:r>
              <a:rPr lang="en-US" b="1" dirty="0">
                <a:solidFill>
                  <a:schemeClr val="bg1">
                    <a:lumMod val="10000"/>
                  </a:schemeClr>
                </a:solidFill>
              </a:rPr>
              <a:t>Mathematics:</a:t>
            </a:r>
            <a:endParaRPr lang="en-US" dirty="0">
              <a:solidFill>
                <a:schemeClr val="bg1">
                  <a:lumMod val="10000"/>
                </a:schemeClr>
              </a:solidFill>
            </a:endParaRPr>
          </a:p>
          <a:p>
            <a:pPr lvl="1"/>
            <a:r>
              <a:rPr lang="en-US" dirty="0">
                <a:solidFill>
                  <a:schemeClr val="bg1">
                    <a:lumMod val="10000"/>
                  </a:schemeClr>
                </a:solidFill>
              </a:rPr>
              <a:t>Fundamental Concepts</a:t>
            </a:r>
          </a:p>
          <a:p>
            <a:pPr lvl="1"/>
            <a:r>
              <a:rPr lang="en-US" dirty="0">
                <a:solidFill>
                  <a:schemeClr val="bg1">
                    <a:lumMod val="10000"/>
                  </a:schemeClr>
                </a:solidFill>
              </a:rPr>
              <a:t>Problem-Solving </a:t>
            </a:r>
            <a:r>
              <a:rPr lang="en-US" dirty="0" smtClean="0">
                <a:solidFill>
                  <a:schemeClr val="bg1">
                    <a:lumMod val="10000"/>
                  </a:schemeClr>
                </a:solidFill>
              </a:rPr>
              <a:t>Strategies</a:t>
            </a:r>
          </a:p>
          <a:p>
            <a:pPr marL="596900" lvl="1" indent="0">
              <a:buNone/>
            </a:pPr>
            <a:endParaRPr lang="en-US" dirty="0">
              <a:solidFill>
                <a:schemeClr val="bg1">
                  <a:lumMod val="10000"/>
                </a:schemeClr>
              </a:solidFill>
            </a:endParaRPr>
          </a:p>
          <a:p>
            <a:pPr marL="114300" indent="0">
              <a:buNone/>
            </a:pPr>
            <a:r>
              <a:rPr lang="en-US" b="1" dirty="0" smtClean="0">
                <a:solidFill>
                  <a:schemeClr val="bg1">
                    <a:lumMod val="10000"/>
                  </a:schemeClr>
                </a:solidFill>
              </a:rPr>
              <a:t> 3.Use </a:t>
            </a:r>
            <a:r>
              <a:rPr lang="en-US" b="1" dirty="0">
                <a:solidFill>
                  <a:schemeClr val="bg1">
                    <a:lumMod val="10000"/>
                  </a:schemeClr>
                </a:solidFill>
              </a:rPr>
              <a:t>of Microsoft Word and PowerPoint:</a:t>
            </a:r>
            <a:endParaRPr lang="en-US" dirty="0">
              <a:solidFill>
                <a:schemeClr val="bg1">
                  <a:lumMod val="10000"/>
                </a:schemeClr>
              </a:solidFill>
            </a:endParaRPr>
          </a:p>
          <a:p>
            <a:pPr lvl="1"/>
            <a:r>
              <a:rPr lang="en-US" dirty="0">
                <a:solidFill>
                  <a:schemeClr val="bg1">
                    <a:lumMod val="10000"/>
                  </a:schemeClr>
                </a:solidFill>
              </a:rPr>
              <a:t>Microsoft Word Basics</a:t>
            </a:r>
          </a:p>
          <a:p>
            <a:pPr lvl="1"/>
            <a:r>
              <a:rPr lang="en-US" dirty="0">
                <a:solidFill>
                  <a:schemeClr val="bg1">
                    <a:lumMod val="10000"/>
                  </a:schemeClr>
                </a:solidFill>
              </a:rPr>
              <a:t>Creating Presentations with PowerPoint</a:t>
            </a:r>
          </a:p>
        </p:txBody>
      </p:sp>
      <p:sp>
        <p:nvSpPr>
          <p:cNvPr id="2066" name="Google Shape;2066;p88"/>
          <p:cNvSpPr/>
          <p:nvPr/>
        </p:nvSpPr>
        <p:spPr>
          <a:xfrm>
            <a:off x="812919" y="2519656"/>
            <a:ext cx="6919" cy="10401"/>
          </a:xfrm>
          <a:custGeom>
            <a:avLst/>
            <a:gdLst/>
            <a:ahLst/>
            <a:cxnLst/>
            <a:rect l="l" t="t" r="r" b="b"/>
            <a:pathLst>
              <a:path w="161" h="242" extrusionOk="0">
                <a:moveTo>
                  <a:pt x="81" y="1"/>
                </a:moveTo>
                <a:lnTo>
                  <a:pt x="0" y="161"/>
                </a:lnTo>
                <a:lnTo>
                  <a:pt x="134" y="241"/>
                </a:lnTo>
                <a:cubicBezTo>
                  <a:pt x="134" y="161"/>
                  <a:pt x="134" y="108"/>
                  <a:pt x="161" y="27"/>
                </a:cubicBezTo>
                <a:lnTo>
                  <a:pt x="8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13492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88"/>
          <p:cNvSpPr txBox="1">
            <a:spLocks noGrp="1"/>
          </p:cNvSpPr>
          <p:nvPr>
            <p:ph type="title"/>
          </p:nvPr>
        </p:nvSpPr>
        <p:spPr>
          <a:xfrm>
            <a:off x="-1958513" y="474379"/>
            <a:ext cx="7717500" cy="541500"/>
          </a:xfrm>
          <a:prstGeom prst="rect">
            <a:avLst/>
          </a:prstGeom>
        </p:spPr>
        <p:txBody>
          <a:bodyPr spcFirstLastPara="1" wrap="square" lIns="91425" tIns="91425" rIns="91425" bIns="91425" anchor="b" anchorCtr="0">
            <a:noAutofit/>
          </a:bodyPr>
          <a:lstStyle/>
          <a:p>
            <a:endParaRPr lang="en-IN" dirty="0"/>
          </a:p>
        </p:txBody>
      </p:sp>
      <p:sp>
        <p:nvSpPr>
          <p:cNvPr id="2065" name="Google Shape;2065;p88"/>
          <p:cNvSpPr txBox="1">
            <a:spLocks noGrp="1"/>
          </p:cNvSpPr>
          <p:nvPr>
            <p:ph type="body" idx="1"/>
          </p:nvPr>
        </p:nvSpPr>
        <p:spPr>
          <a:xfrm>
            <a:off x="541775" y="967339"/>
            <a:ext cx="7717500" cy="3580500"/>
          </a:xfrm>
          <a:prstGeom prst="rect">
            <a:avLst/>
          </a:prstGeom>
        </p:spPr>
        <p:txBody>
          <a:bodyPr spcFirstLastPara="1" wrap="square" lIns="91425" tIns="91425" rIns="91425" bIns="91425" anchor="t" anchorCtr="0">
            <a:noAutofit/>
          </a:bodyPr>
          <a:lstStyle/>
          <a:p>
            <a:pPr marL="114300" indent="0">
              <a:buNone/>
            </a:pPr>
            <a:r>
              <a:rPr lang="en-US" b="1" dirty="0" smtClean="0">
                <a:solidFill>
                  <a:schemeClr val="bg1">
                    <a:lumMod val="10000"/>
                  </a:schemeClr>
                </a:solidFill>
              </a:rPr>
              <a:t>4. Practical </a:t>
            </a:r>
            <a:r>
              <a:rPr lang="en-US" b="1" dirty="0">
                <a:solidFill>
                  <a:schemeClr val="bg1">
                    <a:lumMod val="10000"/>
                  </a:schemeClr>
                </a:solidFill>
              </a:rPr>
              <a:t>Application Exercises:</a:t>
            </a:r>
            <a:endParaRPr lang="en-US" dirty="0">
              <a:solidFill>
                <a:schemeClr val="bg1">
                  <a:lumMod val="10000"/>
                </a:schemeClr>
              </a:solidFill>
            </a:endParaRPr>
          </a:p>
          <a:p>
            <a:pPr lvl="1"/>
            <a:r>
              <a:rPr lang="en-US" dirty="0">
                <a:solidFill>
                  <a:schemeClr val="bg1">
                    <a:lumMod val="10000"/>
                  </a:schemeClr>
                </a:solidFill>
              </a:rPr>
              <a:t>Hands-on Activities</a:t>
            </a:r>
          </a:p>
          <a:p>
            <a:pPr lvl="1"/>
            <a:r>
              <a:rPr lang="en-US" dirty="0">
                <a:solidFill>
                  <a:schemeClr val="bg1">
                    <a:lumMod val="10000"/>
                  </a:schemeClr>
                </a:solidFill>
              </a:rPr>
              <a:t>Collaborative </a:t>
            </a:r>
            <a:r>
              <a:rPr lang="en-US" dirty="0" smtClean="0">
                <a:solidFill>
                  <a:schemeClr val="bg1">
                    <a:lumMod val="10000"/>
                  </a:schemeClr>
                </a:solidFill>
              </a:rPr>
              <a:t>Projects</a:t>
            </a:r>
          </a:p>
          <a:p>
            <a:pPr lvl="1"/>
            <a:endParaRPr lang="en-US" dirty="0">
              <a:solidFill>
                <a:schemeClr val="bg1">
                  <a:lumMod val="10000"/>
                </a:schemeClr>
              </a:solidFill>
            </a:endParaRPr>
          </a:p>
          <a:p>
            <a:pPr marL="114300" indent="0">
              <a:buNone/>
            </a:pPr>
            <a:r>
              <a:rPr lang="en-US" b="1" dirty="0" smtClean="0">
                <a:solidFill>
                  <a:schemeClr val="bg1">
                    <a:lumMod val="10000"/>
                  </a:schemeClr>
                </a:solidFill>
              </a:rPr>
              <a:t>5. Continuous </a:t>
            </a:r>
            <a:r>
              <a:rPr lang="en-US" b="1" dirty="0">
                <a:solidFill>
                  <a:schemeClr val="bg1">
                    <a:lumMod val="10000"/>
                  </a:schemeClr>
                </a:solidFill>
              </a:rPr>
              <a:t>Assessment and Feedback:</a:t>
            </a:r>
            <a:endParaRPr lang="en-US" dirty="0">
              <a:solidFill>
                <a:schemeClr val="bg1">
                  <a:lumMod val="10000"/>
                </a:schemeClr>
              </a:solidFill>
            </a:endParaRPr>
          </a:p>
          <a:p>
            <a:pPr lvl="1"/>
            <a:r>
              <a:rPr lang="en-US" dirty="0">
                <a:solidFill>
                  <a:schemeClr val="bg1">
                    <a:lumMod val="10000"/>
                  </a:schemeClr>
                </a:solidFill>
              </a:rPr>
              <a:t>Regular Assessments</a:t>
            </a:r>
          </a:p>
          <a:p>
            <a:pPr lvl="1"/>
            <a:r>
              <a:rPr lang="en-US" dirty="0">
                <a:solidFill>
                  <a:schemeClr val="bg1">
                    <a:lumMod val="10000"/>
                  </a:schemeClr>
                </a:solidFill>
              </a:rPr>
              <a:t>Individual Feedback </a:t>
            </a:r>
            <a:r>
              <a:rPr lang="en-US" dirty="0" smtClean="0">
                <a:solidFill>
                  <a:schemeClr val="bg1">
                    <a:lumMod val="10000"/>
                  </a:schemeClr>
                </a:solidFill>
              </a:rPr>
              <a:t>Sessions</a:t>
            </a:r>
          </a:p>
          <a:p>
            <a:pPr marL="596900" lvl="1" indent="0">
              <a:buNone/>
            </a:pPr>
            <a:endParaRPr lang="en-US" dirty="0">
              <a:solidFill>
                <a:schemeClr val="bg1">
                  <a:lumMod val="10000"/>
                </a:schemeClr>
              </a:solidFill>
            </a:endParaRPr>
          </a:p>
          <a:p>
            <a:pPr marL="114300" indent="0">
              <a:buNone/>
            </a:pPr>
            <a:r>
              <a:rPr lang="en-US" b="1" dirty="0" smtClean="0">
                <a:solidFill>
                  <a:schemeClr val="bg1">
                    <a:lumMod val="10000"/>
                  </a:schemeClr>
                </a:solidFill>
              </a:rPr>
              <a:t>6. Interactive </a:t>
            </a:r>
            <a:r>
              <a:rPr lang="en-US" b="1" dirty="0">
                <a:solidFill>
                  <a:schemeClr val="bg1">
                    <a:lumMod val="10000"/>
                  </a:schemeClr>
                </a:solidFill>
              </a:rPr>
              <a:t>Learning Environment:</a:t>
            </a:r>
            <a:endParaRPr lang="en-US" dirty="0">
              <a:solidFill>
                <a:schemeClr val="bg1">
                  <a:lumMod val="10000"/>
                </a:schemeClr>
              </a:solidFill>
            </a:endParaRPr>
          </a:p>
          <a:p>
            <a:pPr lvl="1"/>
            <a:r>
              <a:rPr lang="en-US" dirty="0">
                <a:solidFill>
                  <a:schemeClr val="bg1">
                    <a:lumMod val="10000"/>
                  </a:schemeClr>
                </a:solidFill>
              </a:rPr>
              <a:t>Engaging Discussions</a:t>
            </a:r>
          </a:p>
          <a:p>
            <a:pPr lvl="1"/>
            <a:r>
              <a:rPr lang="en-US" dirty="0">
                <a:solidFill>
                  <a:schemeClr val="bg1">
                    <a:lumMod val="10000"/>
                  </a:schemeClr>
                </a:solidFill>
              </a:rPr>
              <a:t>Q&amp;A Sessions</a:t>
            </a:r>
          </a:p>
          <a:p>
            <a:pPr lvl="1"/>
            <a:r>
              <a:rPr lang="en-US" dirty="0">
                <a:solidFill>
                  <a:schemeClr val="bg1">
                    <a:lumMod val="10000"/>
                  </a:schemeClr>
                </a:solidFill>
              </a:rPr>
              <a:t>Wrap-up and Recap Sessions</a:t>
            </a:r>
          </a:p>
        </p:txBody>
      </p:sp>
      <p:sp>
        <p:nvSpPr>
          <p:cNvPr id="2066" name="Google Shape;2066;p88"/>
          <p:cNvSpPr/>
          <p:nvPr/>
        </p:nvSpPr>
        <p:spPr>
          <a:xfrm>
            <a:off x="812919" y="2519656"/>
            <a:ext cx="6919" cy="10401"/>
          </a:xfrm>
          <a:custGeom>
            <a:avLst/>
            <a:gdLst/>
            <a:ahLst/>
            <a:cxnLst/>
            <a:rect l="l" t="t" r="r" b="b"/>
            <a:pathLst>
              <a:path w="161" h="242" extrusionOk="0">
                <a:moveTo>
                  <a:pt x="81" y="1"/>
                </a:moveTo>
                <a:lnTo>
                  <a:pt x="0" y="161"/>
                </a:lnTo>
                <a:lnTo>
                  <a:pt x="134" y="241"/>
                </a:lnTo>
                <a:cubicBezTo>
                  <a:pt x="134" y="161"/>
                  <a:pt x="134" y="108"/>
                  <a:pt x="161" y="27"/>
                </a:cubicBezTo>
                <a:lnTo>
                  <a:pt x="8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6140580" y="0"/>
            <a:ext cx="2389839" cy="5145470"/>
          </a:xfrm>
          <a:prstGeom prst="rect">
            <a:avLst/>
          </a:prstGeom>
        </p:spPr>
      </p:pic>
      <p:sp>
        <p:nvSpPr>
          <p:cNvPr id="3" name="TextBox 2"/>
          <p:cNvSpPr txBox="1"/>
          <p:nvPr/>
        </p:nvSpPr>
        <p:spPr>
          <a:xfrm>
            <a:off x="5994426" y="4684944"/>
            <a:ext cx="2682145" cy="307777"/>
          </a:xfrm>
          <a:prstGeom prst="rect">
            <a:avLst/>
          </a:prstGeom>
          <a:noFill/>
        </p:spPr>
        <p:txBody>
          <a:bodyPr wrap="none" rtlCol="0">
            <a:spAutoFit/>
          </a:bodyPr>
          <a:lstStyle/>
          <a:p>
            <a:r>
              <a:rPr lang="en-US" dirty="0" smtClean="0"/>
              <a:t>Teaching how to use Chat GPT</a:t>
            </a:r>
            <a:endParaRPr lang="en-IN" dirty="0"/>
          </a:p>
        </p:txBody>
      </p:sp>
    </p:spTree>
    <p:extLst>
      <p:ext uri="{BB962C8B-B14F-4D97-AF65-F5344CB8AC3E}">
        <p14:creationId xmlns:p14="http://schemas.microsoft.com/office/powerpoint/2010/main" val="121489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4"/>
                                        </p:tgtEl>
                                        <p:attrNameLst>
                                          <p:attrName>style.visibility</p:attrName>
                                        </p:attrNameLst>
                                      </p:cBhvr>
                                      <p:to>
                                        <p:strVal val="visible"/>
                                      </p:to>
                                    </p:set>
                                    <p:animEffect transition="in" filter="fade">
                                      <p:cBhvr>
                                        <p:cTn id="7" dur="1000"/>
                                        <p:tgtEl>
                                          <p:spTgt spid="2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88"/>
          <p:cNvSpPr txBox="1">
            <a:spLocks noGrp="1"/>
          </p:cNvSpPr>
          <p:nvPr>
            <p:ph type="title"/>
          </p:nvPr>
        </p:nvSpPr>
        <p:spPr>
          <a:xfrm>
            <a:off x="-694503" y="622283"/>
            <a:ext cx="7717500" cy="541500"/>
          </a:xfrm>
          <a:prstGeom prst="rect">
            <a:avLst/>
          </a:prstGeom>
        </p:spPr>
        <p:txBody>
          <a:bodyPr spcFirstLastPara="1" wrap="square" lIns="91425" tIns="91425" rIns="91425" bIns="91425" anchor="b" anchorCtr="0">
            <a:noAutofit/>
          </a:bodyPr>
          <a:lstStyle/>
          <a:p>
            <a:r>
              <a:rPr lang="en-US" dirty="0" smtClean="0"/>
              <a:t>Some Moments from Internship: </a:t>
            </a:r>
            <a:endParaRPr lang="en-IN" dirty="0"/>
          </a:p>
        </p:txBody>
      </p:sp>
      <p:pic>
        <p:nvPicPr>
          <p:cNvPr id="6" name="Picture 5"/>
          <p:cNvPicPr>
            <a:picLocks noChangeAspect="1"/>
          </p:cNvPicPr>
          <p:nvPr/>
        </p:nvPicPr>
        <p:blipFill>
          <a:blip r:embed="rId3"/>
          <a:stretch>
            <a:fillRect/>
          </a:stretch>
        </p:blipFill>
        <p:spPr>
          <a:xfrm>
            <a:off x="3328737" y="1330079"/>
            <a:ext cx="3032132" cy="2090114"/>
          </a:xfrm>
          <a:prstGeom prst="rect">
            <a:avLst/>
          </a:prstGeom>
        </p:spPr>
      </p:pic>
      <p:sp>
        <p:nvSpPr>
          <p:cNvPr id="2066" name="Google Shape;2066;p88"/>
          <p:cNvSpPr/>
          <p:nvPr/>
        </p:nvSpPr>
        <p:spPr>
          <a:xfrm>
            <a:off x="812919" y="2519656"/>
            <a:ext cx="6919" cy="10401"/>
          </a:xfrm>
          <a:custGeom>
            <a:avLst/>
            <a:gdLst/>
            <a:ahLst/>
            <a:cxnLst/>
            <a:rect l="l" t="t" r="r" b="b"/>
            <a:pathLst>
              <a:path w="161" h="242" extrusionOk="0">
                <a:moveTo>
                  <a:pt x="81" y="1"/>
                </a:moveTo>
                <a:lnTo>
                  <a:pt x="0" y="161"/>
                </a:lnTo>
                <a:lnTo>
                  <a:pt x="134" y="241"/>
                </a:lnTo>
                <a:cubicBezTo>
                  <a:pt x="134" y="161"/>
                  <a:pt x="134" y="108"/>
                  <a:pt x="161" y="27"/>
                </a:cubicBezTo>
                <a:lnTo>
                  <a:pt x="8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7877"/>
          <a:stretch/>
        </p:blipFill>
        <p:spPr>
          <a:xfrm>
            <a:off x="86863" y="1330079"/>
            <a:ext cx="3063373" cy="2090114"/>
          </a:xfrm>
          <a:prstGeom prst="rect">
            <a:avLst/>
          </a:prstGeom>
        </p:spPr>
      </p:pic>
      <p:sp>
        <p:nvSpPr>
          <p:cNvPr id="7" name="TextBox 6"/>
          <p:cNvSpPr txBox="1"/>
          <p:nvPr/>
        </p:nvSpPr>
        <p:spPr>
          <a:xfrm>
            <a:off x="437295" y="3443795"/>
            <a:ext cx="2116285" cy="307777"/>
          </a:xfrm>
          <a:prstGeom prst="rect">
            <a:avLst/>
          </a:prstGeom>
          <a:noFill/>
        </p:spPr>
        <p:txBody>
          <a:bodyPr wrap="none" rtlCol="0">
            <a:spAutoFit/>
          </a:bodyPr>
          <a:lstStyle/>
          <a:p>
            <a:r>
              <a:rPr lang="en-US" dirty="0" smtClean="0"/>
              <a:t>Hands on with MS Word</a:t>
            </a:r>
            <a:endParaRPr lang="en-IN" dirty="0"/>
          </a:p>
        </p:txBody>
      </p:sp>
      <p:sp>
        <p:nvSpPr>
          <p:cNvPr id="12" name="TextBox 11"/>
          <p:cNvSpPr txBox="1"/>
          <p:nvPr/>
        </p:nvSpPr>
        <p:spPr>
          <a:xfrm>
            <a:off x="4160160" y="3443795"/>
            <a:ext cx="1369286" cy="307777"/>
          </a:xfrm>
          <a:prstGeom prst="rect">
            <a:avLst/>
          </a:prstGeom>
          <a:noFill/>
        </p:spPr>
        <p:txBody>
          <a:bodyPr wrap="none" rtlCol="0">
            <a:spAutoFit/>
          </a:bodyPr>
          <a:lstStyle/>
          <a:p>
            <a:r>
              <a:rPr lang="en-US" dirty="0" smtClean="0"/>
              <a:t>Doubt session </a:t>
            </a:r>
            <a:endParaRPr lang="en-IN" dirty="0"/>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16700" r="5332" b="19174"/>
          <a:stretch/>
        </p:blipFill>
        <p:spPr>
          <a:xfrm>
            <a:off x="6516063" y="1332561"/>
            <a:ext cx="2627937" cy="2265122"/>
          </a:xfrm>
          <a:prstGeom prst="rect">
            <a:avLst/>
          </a:prstGeom>
        </p:spPr>
      </p:pic>
      <p:sp>
        <p:nvSpPr>
          <p:cNvPr id="14" name="TextBox 13"/>
          <p:cNvSpPr txBox="1"/>
          <p:nvPr/>
        </p:nvSpPr>
        <p:spPr>
          <a:xfrm>
            <a:off x="7319314" y="3597683"/>
            <a:ext cx="1021433" cy="307777"/>
          </a:xfrm>
          <a:prstGeom prst="rect">
            <a:avLst/>
          </a:prstGeom>
          <a:noFill/>
        </p:spPr>
        <p:txBody>
          <a:bodyPr wrap="none" rtlCol="0">
            <a:spAutoFit/>
          </a:bodyPr>
          <a:lstStyle/>
          <a:p>
            <a:r>
              <a:rPr lang="en-US" dirty="0" smtClean="0"/>
              <a:t>Some Day</a:t>
            </a:r>
            <a:endParaRPr lang="en-IN" dirty="0"/>
          </a:p>
        </p:txBody>
      </p:sp>
    </p:spTree>
    <p:extLst>
      <p:ext uri="{BB962C8B-B14F-4D97-AF65-F5344CB8AC3E}">
        <p14:creationId xmlns:p14="http://schemas.microsoft.com/office/powerpoint/2010/main" val="2946409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88"/>
          <p:cNvSpPr txBox="1">
            <a:spLocks noGrp="1"/>
          </p:cNvSpPr>
          <p:nvPr>
            <p:ph type="title"/>
          </p:nvPr>
        </p:nvSpPr>
        <p:spPr>
          <a:xfrm>
            <a:off x="-1408445" y="858782"/>
            <a:ext cx="7717500" cy="541500"/>
          </a:xfrm>
          <a:prstGeom prst="rect">
            <a:avLst/>
          </a:prstGeom>
        </p:spPr>
        <p:txBody>
          <a:bodyPr spcFirstLastPara="1" wrap="square" lIns="91425" tIns="91425" rIns="91425" bIns="91425" anchor="b" anchorCtr="0">
            <a:noAutofit/>
          </a:bodyPr>
          <a:lstStyle/>
          <a:p>
            <a:r>
              <a:rPr lang="en-US" dirty="0" smtClean="0"/>
              <a:t>Challenges Faced:</a:t>
            </a:r>
            <a:endParaRPr lang="en-IN" dirty="0"/>
          </a:p>
        </p:txBody>
      </p:sp>
      <p:sp>
        <p:nvSpPr>
          <p:cNvPr id="2065" name="Google Shape;2065;p88"/>
          <p:cNvSpPr txBox="1">
            <a:spLocks noGrp="1"/>
          </p:cNvSpPr>
          <p:nvPr>
            <p:ph type="body" idx="1"/>
          </p:nvPr>
        </p:nvSpPr>
        <p:spPr>
          <a:xfrm>
            <a:off x="598925" y="1500944"/>
            <a:ext cx="7717500" cy="3580500"/>
          </a:xfrm>
          <a:prstGeom prst="rect">
            <a:avLst/>
          </a:prstGeom>
        </p:spPr>
        <p:txBody>
          <a:bodyPr spcFirstLastPara="1" wrap="square" lIns="91425" tIns="91425" rIns="91425" bIns="91425" anchor="t" anchorCtr="0">
            <a:noAutofit/>
          </a:bodyPr>
          <a:lstStyle/>
          <a:p>
            <a:pPr>
              <a:lnSpc>
                <a:spcPct val="150000"/>
              </a:lnSpc>
            </a:pPr>
            <a:r>
              <a:rPr lang="en-US" u="sng" dirty="0">
                <a:solidFill>
                  <a:schemeClr val="bg1">
                    <a:lumMod val="10000"/>
                  </a:schemeClr>
                </a:solidFill>
              </a:rPr>
              <a:t>Diverse Learning Needs</a:t>
            </a:r>
            <a:r>
              <a:rPr lang="en-US" dirty="0">
                <a:solidFill>
                  <a:schemeClr val="bg1">
                    <a:lumMod val="10000"/>
                  </a:schemeClr>
                </a:solidFill>
              </a:rPr>
              <a:t>: </a:t>
            </a:r>
            <a:r>
              <a:rPr lang="en-US" dirty="0" smtClean="0">
                <a:solidFill>
                  <a:schemeClr val="bg1">
                    <a:lumMod val="10000"/>
                  </a:schemeClr>
                </a:solidFill>
              </a:rPr>
              <a:t>Encountered </a:t>
            </a:r>
            <a:r>
              <a:rPr lang="en-US" dirty="0">
                <a:solidFill>
                  <a:schemeClr val="bg1">
                    <a:lumMod val="10000"/>
                  </a:schemeClr>
                </a:solidFill>
              </a:rPr>
              <a:t>varying levels of academic proficiency among students, requiring personalized approaches.</a:t>
            </a:r>
          </a:p>
          <a:p>
            <a:pPr>
              <a:lnSpc>
                <a:spcPct val="150000"/>
              </a:lnSpc>
            </a:pPr>
            <a:r>
              <a:rPr lang="en-US" u="sng" dirty="0">
                <a:solidFill>
                  <a:schemeClr val="bg1">
                    <a:lumMod val="10000"/>
                  </a:schemeClr>
                </a:solidFill>
              </a:rPr>
              <a:t>Time Management</a:t>
            </a:r>
            <a:r>
              <a:rPr lang="en-US" dirty="0">
                <a:solidFill>
                  <a:schemeClr val="bg1">
                    <a:lumMod val="10000"/>
                  </a:schemeClr>
                </a:solidFill>
              </a:rPr>
              <a:t>: Managed the limited time available for each session, balancing content delivery with interactive activities and assessments.</a:t>
            </a:r>
          </a:p>
          <a:p>
            <a:pPr>
              <a:lnSpc>
                <a:spcPct val="150000"/>
              </a:lnSpc>
            </a:pPr>
            <a:r>
              <a:rPr lang="en-US" u="sng" dirty="0">
                <a:solidFill>
                  <a:schemeClr val="bg1">
                    <a:lumMod val="10000"/>
                  </a:schemeClr>
                </a:solidFill>
              </a:rPr>
              <a:t>Technical Glitches</a:t>
            </a:r>
            <a:r>
              <a:rPr lang="en-US" dirty="0">
                <a:solidFill>
                  <a:schemeClr val="bg1">
                    <a:lumMod val="10000"/>
                  </a:schemeClr>
                </a:solidFill>
              </a:rPr>
              <a:t>: Faced challenges related to technical glitches during the use of educational technology tools, requiring quick problem-solving</a:t>
            </a:r>
            <a:r>
              <a:rPr lang="en-US" dirty="0" smtClean="0">
                <a:solidFill>
                  <a:schemeClr val="bg1">
                    <a:lumMod val="10000"/>
                  </a:schemeClr>
                </a:solidFill>
              </a:rPr>
              <a:t>.</a:t>
            </a:r>
            <a:endParaRPr lang="en-US" dirty="0">
              <a:solidFill>
                <a:schemeClr val="bg1">
                  <a:lumMod val="10000"/>
                </a:schemeClr>
              </a:solidFill>
            </a:endParaRPr>
          </a:p>
        </p:txBody>
      </p:sp>
      <p:sp>
        <p:nvSpPr>
          <p:cNvPr id="2066" name="Google Shape;2066;p88"/>
          <p:cNvSpPr/>
          <p:nvPr/>
        </p:nvSpPr>
        <p:spPr>
          <a:xfrm>
            <a:off x="812919" y="2519656"/>
            <a:ext cx="6919" cy="10401"/>
          </a:xfrm>
          <a:custGeom>
            <a:avLst/>
            <a:gdLst/>
            <a:ahLst/>
            <a:cxnLst/>
            <a:rect l="l" t="t" r="r" b="b"/>
            <a:pathLst>
              <a:path w="161" h="242" extrusionOk="0">
                <a:moveTo>
                  <a:pt x="81" y="1"/>
                </a:moveTo>
                <a:lnTo>
                  <a:pt x="0" y="161"/>
                </a:lnTo>
                <a:lnTo>
                  <a:pt x="134" y="241"/>
                </a:lnTo>
                <a:cubicBezTo>
                  <a:pt x="134" y="161"/>
                  <a:pt x="134" y="108"/>
                  <a:pt x="161" y="27"/>
                </a:cubicBezTo>
                <a:lnTo>
                  <a:pt x="8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08966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88"/>
          <p:cNvSpPr txBox="1">
            <a:spLocks noGrp="1"/>
          </p:cNvSpPr>
          <p:nvPr>
            <p:ph type="title"/>
          </p:nvPr>
        </p:nvSpPr>
        <p:spPr>
          <a:xfrm>
            <a:off x="-1708482" y="865925"/>
            <a:ext cx="7717500" cy="541500"/>
          </a:xfrm>
          <a:prstGeom prst="rect">
            <a:avLst/>
          </a:prstGeom>
        </p:spPr>
        <p:txBody>
          <a:bodyPr spcFirstLastPara="1" wrap="square" lIns="91425" tIns="91425" rIns="91425" bIns="91425" anchor="b" anchorCtr="0">
            <a:noAutofit/>
          </a:bodyPr>
          <a:lstStyle/>
          <a:p>
            <a:r>
              <a:rPr lang="en-US" dirty="0" smtClean="0"/>
              <a:t>Challenges Faced:</a:t>
            </a:r>
            <a:endParaRPr lang="en-IN" dirty="0"/>
          </a:p>
        </p:txBody>
      </p:sp>
      <p:sp>
        <p:nvSpPr>
          <p:cNvPr id="2065" name="Google Shape;2065;p88"/>
          <p:cNvSpPr txBox="1">
            <a:spLocks noGrp="1"/>
          </p:cNvSpPr>
          <p:nvPr>
            <p:ph type="body" idx="1"/>
          </p:nvPr>
        </p:nvSpPr>
        <p:spPr>
          <a:xfrm>
            <a:off x="598925" y="1500944"/>
            <a:ext cx="7717500" cy="3580500"/>
          </a:xfrm>
          <a:prstGeom prst="rect">
            <a:avLst/>
          </a:prstGeom>
        </p:spPr>
        <p:txBody>
          <a:bodyPr spcFirstLastPara="1" wrap="square" lIns="91425" tIns="91425" rIns="91425" bIns="91425" anchor="t" anchorCtr="0">
            <a:noAutofit/>
          </a:bodyPr>
          <a:lstStyle/>
          <a:p>
            <a:pPr>
              <a:lnSpc>
                <a:spcPct val="150000"/>
              </a:lnSpc>
              <a:buFont typeface="+mj-lt"/>
              <a:buAutoNum type="arabicPeriod" startAt="4"/>
            </a:pPr>
            <a:r>
              <a:rPr lang="en-US" u="sng" dirty="0" smtClean="0">
                <a:solidFill>
                  <a:schemeClr val="bg1">
                    <a:lumMod val="10000"/>
                  </a:schemeClr>
                </a:solidFill>
              </a:rPr>
              <a:t> Maintaining </a:t>
            </a:r>
            <a:r>
              <a:rPr lang="en-US" u="sng" dirty="0">
                <a:solidFill>
                  <a:schemeClr val="bg1">
                    <a:lumMod val="10000"/>
                  </a:schemeClr>
                </a:solidFill>
              </a:rPr>
              <a:t>Engagement</a:t>
            </a:r>
            <a:r>
              <a:rPr lang="en-US" dirty="0">
                <a:solidFill>
                  <a:schemeClr val="bg1">
                    <a:lumMod val="10000"/>
                  </a:schemeClr>
                </a:solidFill>
              </a:rPr>
              <a:t>: Worked to sustain student engagement </a:t>
            </a:r>
            <a:r>
              <a:rPr lang="en-US" dirty="0" smtClean="0">
                <a:solidFill>
                  <a:schemeClr val="bg1">
                    <a:lumMod val="10000"/>
                  </a:schemeClr>
                </a:solidFill>
              </a:rPr>
              <a:t>throughout            the </a:t>
            </a:r>
            <a:r>
              <a:rPr lang="en-US" dirty="0">
                <a:solidFill>
                  <a:schemeClr val="bg1">
                    <a:lumMod val="10000"/>
                  </a:schemeClr>
                </a:solidFill>
              </a:rPr>
              <a:t>sessions, especially during theoretical </a:t>
            </a:r>
            <a:r>
              <a:rPr lang="en-US" dirty="0" smtClean="0">
                <a:solidFill>
                  <a:schemeClr val="bg1">
                    <a:lumMod val="10000"/>
                  </a:schemeClr>
                </a:solidFill>
              </a:rPr>
              <a:t>segments.</a:t>
            </a:r>
          </a:p>
          <a:p>
            <a:pPr>
              <a:lnSpc>
                <a:spcPct val="150000"/>
              </a:lnSpc>
              <a:buAutoNum type="arabicPeriod" startAt="4"/>
            </a:pPr>
            <a:r>
              <a:rPr lang="en-US" u="sng" dirty="0" smtClean="0">
                <a:solidFill>
                  <a:schemeClr val="bg1">
                    <a:lumMod val="10000"/>
                  </a:schemeClr>
                </a:solidFill>
              </a:rPr>
              <a:t>Individual Student Attention</a:t>
            </a:r>
            <a:r>
              <a:rPr lang="en-US" dirty="0" smtClean="0">
                <a:solidFill>
                  <a:schemeClr val="bg1">
                    <a:lumMod val="10000"/>
                  </a:schemeClr>
                </a:solidFill>
              </a:rPr>
              <a:t>: Faced the challenge of providing sufficient attention  to each student in a diverse classroom setting.</a:t>
            </a:r>
            <a:endParaRPr lang="en-US" dirty="0">
              <a:solidFill>
                <a:schemeClr val="bg1">
                  <a:lumMod val="10000"/>
                </a:schemeClr>
              </a:solidFill>
            </a:endParaRPr>
          </a:p>
        </p:txBody>
      </p:sp>
      <p:sp>
        <p:nvSpPr>
          <p:cNvPr id="2066" name="Google Shape;2066;p88"/>
          <p:cNvSpPr/>
          <p:nvPr/>
        </p:nvSpPr>
        <p:spPr>
          <a:xfrm>
            <a:off x="812919" y="2519656"/>
            <a:ext cx="6919" cy="10401"/>
          </a:xfrm>
          <a:custGeom>
            <a:avLst/>
            <a:gdLst/>
            <a:ahLst/>
            <a:cxnLst/>
            <a:rect l="l" t="t" r="r" b="b"/>
            <a:pathLst>
              <a:path w="161" h="242" extrusionOk="0">
                <a:moveTo>
                  <a:pt x="81" y="1"/>
                </a:moveTo>
                <a:lnTo>
                  <a:pt x="0" y="161"/>
                </a:lnTo>
                <a:lnTo>
                  <a:pt x="134" y="241"/>
                </a:lnTo>
                <a:cubicBezTo>
                  <a:pt x="134" y="161"/>
                  <a:pt x="134" y="108"/>
                  <a:pt x="161" y="27"/>
                </a:cubicBezTo>
                <a:lnTo>
                  <a:pt x="81" y="1"/>
                </a:lnTo>
                <a:close/>
              </a:path>
            </a:pathLst>
          </a:custGeom>
          <a:solidFill>
            <a:srgbClr val="806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717766"/>
      </p:ext>
    </p:extLst>
  </p:cSld>
  <p:clrMapOvr>
    <a:masterClrMapping/>
  </p:clrMapOvr>
  <p:timing>
    <p:tnLst>
      <p:par>
        <p:cTn id="1" dur="indefinite" restart="never" nodeType="tmRoot"/>
      </p:par>
    </p:tnLst>
  </p:timing>
</p:sld>
</file>

<file path=ppt/theme/theme1.xml><?xml version="1.0" encoding="utf-8"?>
<a:theme xmlns:a="http://schemas.openxmlformats.org/drawingml/2006/main" name="Elegant Education Pack for Students XL by Slidesgo">
  <a:themeElements>
    <a:clrScheme name="Simple Light">
      <a:dk1>
        <a:srgbClr val="FFFFFF"/>
      </a:dk1>
      <a:lt1>
        <a:srgbClr val="EDECDF"/>
      </a:lt1>
      <a:dk2>
        <a:srgbClr val="C8A591"/>
      </a:dk2>
      <a:lt2>
        <a:srgbClr val="FFFFFF"/>
      </a:lt2>
      <a:accent1>
        <a:srgbClr val="A0A299"/>
      </a:accent1>
      <a:accent2>
        <a:srgbClr val="40474B"/>
      </a:accent2>
      <a:accent3>
        <a:srgbClr val="C8A591"/>
      </a:accent3>
      <a:accent4>
        <a:srgbClr val="EDECDF"/>
      </a:accent4>
      <a:accent5>
        <a:srgbClr val="A0A299"/>
      </a:accent5>
      <a:accent6>
        <a:srgbClr val="FFFFFF"/>
      </a:accent6>
      <a:hlink>
        <a:srgbClr val="4047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TotalTime>
  <Words>489</Words>
  <Application>Microsoft Office PowerPoint</Application>
  <PresentationFormat>On-screen Show (16:9)</PresentationFormat>
  <Paragraphs>57</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Hammersmith One</vt:lpstr>
      <vt:lpstr>Manjari</vt:lpstr>
      <vt:lpstr>Roboto Condensed Light</vt:lpstr>
      <vt:lpstr>Elegant Education Pack for Students XL by Slidesgo</vt:lpstr>
      <vt:lpstr>Teaching Experience Enhancing Academic Skills   Internship Presentation</vt:lpstr>
      <vt:lpstr>Acknowledgement</vt:lpstr>
      <vt:lpstr>Executive Summary</vt:lpstr>
      <vt:lpstr>Introduction</vt:lpstr>
      <vt:lpstr>Concepts I Taught : </vt:lpstr>
      <vt:lpstr>PowerPoint Presentation</vt:lpstr>
      <vt:lpstr>Some Moments from Internship: </vt:lpstr>
      <vt:lpstr>Challenges Faced:</vt:lpstr>
      <vt:lpstr>Challenges Faced: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Academic Skills: Internship Presentation</dc:title>
  <cp:lastModifiedBy>lenovo</cp:lastModifiedBy>
  <cp:revision>11</cp:revision>
  <dcterms:modified xsi:type="dcterms:W3CDTF">2024-01-27T05:18:56Z</dcterms:modified>
</cp:coreProperties>
</file>